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4"/>
  </p:notesMasterIdLst>
  <p:handoutMasterIdLst>
    <p:handoutMasterId r:id="rId45"/>
  </p:handoutMasterIdLst>
  <p:sldIdLst>
    <p:sldId id="283" r:id="rId5"/>
    <p:sldId id="307" r:id="rId6"/>
    <p:sldId id="260" r:id="rId7"/>
    <p:sldId id="264" r:id="rId8"/>
    <p:sldId id="285" r:id="rId9"/>
    <p:sldId id="261" r:id="rId10"/>
    <p:sldId id="284" r:id="rId11"/>
    <p:sldId id="287" r:id="rId12"/>
    <p:sldId id="279" r:id="rId13"/>
    <p:sldId id="290" r:id="rId14"/>
    <p:sldId id="291" r:id="rId15"/>
    <p:sldId id="292" r:id="rId16"/>
    <p:sldId id="293" r:id="rId17"/>
    <p:sldId id="294" r:id="rId18"/>
    <p:sldId id="295" r:id="rId19"/>
    <p:sldId id="303" r:id="rId20"/>
    <p:sldId id="297" r:id="rId21"/>
    <p:sldId id="301" r:id="rId22"/>
    <p:sldId id="323" r:id="rId23"/>
    <p:sldId id="298" r:id="rId24"/>
    <p:sldId id="311" r:id="rId25"/>
    <p:sldId id="310" r:id="rId26"/>
    <p:sldId id="312" r:id="rId27"/>
    <p:sldId id="315" r:id="rId28"/>
    <p:sldId id="316" r:id="rId29"/>
    <p:sldId id="317" r:id="rId30"/>
    <p:sldId id="314" r:id="rId31"/>
    <p:sldId id="318" r:id="rId32"/>
    <p:sldId id="319" r:id="rId33"/>
    <p:sldId id="320" r:id="rId34"/>
    <p:sldId id="321" r:id="rId35"/>
    <p:sldId id="322" r:id="rId36"/>
    <p:sldId id="304" r:id="rId37"/>
    <p:sldId id="277" r:id="rId38"/>
    <p:sldId id="280" r:id="rId39"/>
    <p:sldId id="289" r:id="rId40"/>
    <p:sldId id="305" r:id="rId41"/>
    <p:sldId id="308" r:id="rId42"/>
    <p:sldId id="324"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834B0A-A77E-482E-813E-CC9FD240A698}" v="174" dt="2024-06-13T01:59:12.344"/>
    <p1510:client id="{7BD845B2-630F-4AB8-AAD5-D198C1A9398F}" v="29" dt="2024-06-13T02:13:23.460"/>
  </p1510:revLst>
</p1510:revInfo>
</file>

<file path=ppt/tableStyles.xml><?xml version="1.0" encoding="utf-8"?>
<a:tblStyleLst xmlns:a="http://schemas.openxmlformats.org/drawingml/2006/main" def="{93296810-A885-4BE3-A3E7-6D5BEEA58F35}">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53" autoAdjust="0"/>
    <p:restoredTop sz="85733" autoAdjust="0"/>
  </p:normalViewPr>
  <p:slideViewPr>
    <p:cSldViewPr snapToGrid="0">
      <p:cViewPr>
        <p:scale>
          <a:sx n="100" d="100"/>
          <a:sy n="100" d="100"/>
        </p:scale>
        <p:origin x="-1166" y="-138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2424" y="19"/>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hboob Sultana" userId="99ae48a0951c2e6a" providerId="Windows Live" clId="Web-{4C834B0A-A77E-482E-813E-CC9FD240A698}"/>
    <pc:docChg chg="addSld delSld modSld">
      <pc:chgData name="Mahboob Sultana" userId="99ae48a0951c2e6a" providerId="Windows Live" clId="Web-{4C834B0A-A77E-482E-813E-CC9FD240A698}" dt="2024-06-13T01:59:12.344" v="141" actId="14100"/>
      <pc:docMkLst>
        <pc:docMk/>
      </pc:docMkLst>
      <pc:sldChg chg="addSp delSp modSp">
        <pc:chgData name="Mahboob Sultana" userId="99ae48a0951c2e6a" providerId="Windows Live" clId="Web-{4C834B0A-A77E-482E-813E-CC9FD240A698}" dt="2024-06-12T18:49:04.714" v="73"/>
        <pc:sldMkLst>
          <pc:docMk/>
          <pc:sldMk cId="3740132918" sldId="301"/>
        </pc:sldMkLst>
        <pc:spChg chg="add mod">
          <ac:chgData name="Mahboob Sultana" userId="99ae48a0951c2e6a" providerId="Windows Live" clId="Web-{4C834B0A-A77E-482E-813E-CC9FD240A698}" dt="2024-06-12T18:49:04.714" v="73"/>
          <ac:spMkLst>
            <pc:docMk/>
            <pc:sldMk cId="3740132918" sldId="301"/>
            <ac:spMk id="5" creationId="{A5C1C454-02F4-751F-C66C-D9C647FD610C}"/>
          </ac:spMkLst>
        </pc:spChg>
        <pc:spChg chg="add del mod">
          <ac:chgData name="Mahboob Sultana" userId="99ae48a0951c2e6a" providerId="Windows Live" clId="Web-{4C834B0A-A77E-482E-813E-CC9FD240A698}" dt="2024-06-12T18:48:34.807" v="67"/>
          <ac:spMkLst>
            <pc:docMk/>
            <pc:sldMk cId="3740132918" sldId="301"/>
            <ac:spMk id="8" creationId="{1BFCC112-DDAC-061A-8F96-86C7C34223D3}"/>
          </ac:spMkLst>
        </pc:spChg>
        <pc:picChg chg="del">
          <ac:chgData name="Mahboob Sultana" userId="99ae48a0951c2e6a" providerId="Windows Live" clId="Web-{4C834B0A-A77E-482E-813E-CC9FD240A698}" dt="2024-06-12T18:32:22.597" v="1"/>
          <ac:picMkLst>
            <pc:docMk/>
            <pc:sldMk cId="3740132918" sldId="301"/>
            <ac:picMk id="3" creationId="{86549EB1-5081-D406-789C-FA06E5F43F0F}"/>
          </ac:picMkLst>
        </pc:picChg>
        <pc:picChg chg="add mod">
          <ac:chgData name="Mahboob Sultana" userId="99ae48a0951c2e6a" providerId="Windows Live" clId="Web-{4C834B0A-A77E-482E-813E-CC9FD240A698}" dt="2024-06-12T18:48:58.214" v="72" actId="1076"/>
          <ac:picMkLst>
            <pc:docMk/>
            <pc:sldMk cId="3740132918" sldId="301"/>
            <ac:picMk id="4" creationId="{1A99D160-B55B-7754-E6D1-5BCD44D9CBEB}"/>
          </ac:picMkLst>
        </pc:picChg>
        <pc:picChg chg="add del mod">
          <ac:chgData name="Mahboob Sultana" userId="99ae48a0951c2e6a" providerId="Windows Live" clId="Web-{4C834B0A-A77E-482E-813E-CC9FD240A698}" dt="2024-06-12T18:48:37.276" v="68"/>
          <ac:picMkLst>
            <pc:docMk/>
            <pc:sldMk cId="3740132918" sldId="301"/>
            <ac:picMk id="6" creationId="{01997DC6-B218-AFB8-C39B-0E65E135E2D3}"/>
          </ac:picMkLst>
        </pc:picChg>
        <pc:picChg chg="add del mod">
          <ac:chgData name="Mahboob Sultana" userId="99ae48a0951c2e6a" providerId="Windows Live" clId="Web-{4C834B0A-A77E-482E-813E-CC9FD240A698}" dt="2024-06-12T18:35:40.606" v="17"/>
          <ac:picMkLst>
            <pc:docMk/>
            <pc:sldMk cId="3740132918" sldId="301"/>
            <ac:picMk id="7" creationId="{4CFB954C-886A-E0C4-B399-3B375E5F1E4A}"/>
          </ac:picMkLst>
        </pc:picChg>
      </pc:sldChg>
      <pc:sldChg chg="modSp">
        <pc:chgData name="Mahboob Sultana" userId="99ae48a0951c2e6a" providerId="Windows Live" clId="Web-{4C834B0A-A77E-482E-813E-CC9FD240A698}" dt="2024-06-13T01:43:51.357" v="85" actId="20577"/>
        <pc:sldMkLst>
          <pc:docMk/>
          <pc:sldMk cId="3153061254" sldId="304"/>
        </pc:sldMkLst>
        <pc:spChg chg="mod">
          <ac:chgData name="Mahboob Sultana" userId="99ae48a0951c2e6a" providerId="Windows Live" clId="Web-{4C834B0A-A77E-482E-813E-CC9FD240A698}" dt="2024-06-13T01:43:51.357" v="85" actId="20577"/>
          <ac:spMkLst>
            <pc:docMk/>
            <pc:sldMk cId="3153061254" sldId="304"/>
            <ac:spMk id="37" creationId="{E26BBFF0-6ABF-8565-9745-DB53CE45BC8D}"/>
          </ac:spMkLst>
        </pc:spChg>
      </pc:sldChg>
      <pc:sldChg chg="modSp mod modShow">
        <pc:chgData name="Mahboob Sultana" userId="99ae48a0951c2e6a" providerId="Windows Live" clId="Web-{4C834B0A-A77E-482E-813E-CC9FD240A698}" dt="2024-06-13T01:53:32.769" v="114"/>
        <pc:sldMkLst>
          <pc:docMk/>
          <pc:sldMk cId="3078925006" sldId="305"/>
        </pc:sldMkLst>
        <pc:spChg chg="mod">
          <ac:chgData name="Mahboob Sultana" userId="99ae48a0951c2e6a" providerId="Windows Live" clId="Web-{4C834B0A-A77E-482E-813E-CC9FD240A698}" dt="2024-06-13T01:50:20.262" v="111" actId="20577"/>
          <ac:spMkLst>
            <pc:docMk/>
            <pc:sldMk cId="3078925006" sldId="305"/>
            <ac:spMk id="5" creationId="{65D0F4D8-1466-CAF9-A68B-C753CF1386C2}"/>
          </ac:spMkLst>
        </pc:spChg>
        <pc:picChg chg="mod">
          <ac:chgData name="Mahboob Sultana" userId="99ae48a0951c2e6a" providerId="Windows Live" clId="Web-{4C834B0A-A77E-482E-813E-CC9FD240A698}" dt="2024-06-13T01:52:24.673" v="112" actId="1076"/>
          <ac:picMkLst>
            <pc:docMk/>
            <pc:sldMk cId="3078925006" sldId="305"/>
            <ac:picMk id="8" creationId="{488C78D7-DDA2-F29D-D929-D8D296516237}"/>
          </ac:picMkLst>
        </pc:picChg>
      </pc:sldChg>
      <pc:sldChg chg="addSp delSp modSp new del mod setBg modClrScheme chgLayout">
        <pc:chgData name="Mahboob Sultana" userId="99ae48a0951c2e6a" providerId="Windows Live" clId="Web-{4C834B0A-A77E-482E-813E-CC9FD240A698}" dt="2024-06-12T18:39:36.208" v="32"/>
        <pc:sldMkLst>
          <pc:docMk/>
          <pc:sldMk cId="1208526661" sldId="323"/>
        </pc:sldMkLst>
        <pc:spChg chg="del mod ord">
          <ac:chgData name="Mahboob Sultana" userId="99ae48a0951c2e6a" providerId="Windows Live" clId="Web-{4C834B0A-A77E-482E-813E-CC9FD240A698}" dt="2024-06-12T18:39:34.740" v="31"/>
          <ac:spMkLst>
            <pc:docMk/>
            <pc:sldMk cId="1208526661" sldId="323"/>
            <ac:spMk id="2" creationId="{8708DDEF-E29F-75B9-8CBB-35D788D776C2}"/>
          </ac:spMkLst>
        </pc:spChg>
        <pc:spChg chg="del mod ord">
          <ac:chgData name="Mahboob Sultana" userId="99ae48a0951c2e6a" providerId="Windows Live" clId="Web-{4C834B0A-A77E-482E-813E-CC9FD240A698}" dt="2024-06-12T18:38:04.721" v="28"/>
          <ac:spMkLst>
            <pc:docMk/>
            <pc:sldMk cId="1208526661" sldId="323"/>
            <ac:spMk id="3" creationId="{6B759616-B0F0-502C-5CF3-859E03860B1F}"/>
          </ac:spMkLst>
        </pc:spChg>
        <pc:spChg chg="mod ord">
          <ac:chgData name="Mahboob Sultana" userId="99ae48a0951c2e6a" providerId="Windows Live" clId="Web-{4C834B0A-A77E-482E-813E-CC9FD240A698}" dt="2024-06-12T18:38:04.721" v="28"/>
          <ac:spMkLst>
            <pc:docMk/>
            <pc:sldMk cId="1208526661" sldId="323"/>
            <ac:spMk id="4" creationId="{9E360DB9-C3D6-CA65-4BCE-1E9387CC0BCF}"/>
          </ac:spMkLst>
        </pc:spChg>
        <pc:spChg chg="add mod ord">
          <ac:chgData name="Mahboob Sultana" userId="99ae48a0951c2e6a" providerId="Windows Live" clId="Web-{4C834B0A-A77E-482E-813E-CC9FD240A698}" dt="2024-06-12T18:38:04.721" v="28"/>
          <ac:spMkLst>
            <pc:docMk/>
            <pc:sldMk cId="1208526661" sldId="323"/>
            <ac:spMk id="5" creationId="{40FF508D-4C3F-9563-7C65-18FE742C3732}"/>
          </ac:spMkLst>
        </pc:spChg>
        <pc:spChg chg="add mod ord">
          <ac:chgData name="Mahboob Sultana" userId="99ae48a0951c2e6a" providerId="Windows Live" clId="Web-{4C834B0A-A77E-482E-813E-CC9FD240A698}" dt="2024-06-12T18:38:04.721" v="28"/>
          <ac:spMkLst>
            <pc:docMk/>
            <pc:sldMk cId="1208526661" sldId="323"/>
            <ac:spMk id="6" creationId="{91C55079-61D8-CB26-71DF-76D2EA798810}"/>
          </ac:spMkLst>
        </pc:spChg>
        <pc:spChg chg="add mod ord">
          <ac:chgData name="Mahboob Sultana" userId="99ae48a0951c2e6a" providerId="Windows Live" clId="Web-{4C834B0A-A77E-482E-813E-CC9FD240A698}" dt="2024-06-12T18:38:04.721" v="28"/>
          <ac:spMkLst>
            <pc:docMk/>
            <pc:sldMk cId="1208526661" sldId="323"/>
            <ac:spMk id="7" creationId="{C8EF0BD4-D3FD-B919-FCD1-1BF10078D9F6}"/>
          </ac:spMkLst>
        </pc:spChg>
        <pc:spChg chg="add mod ord">
          <ac:chgData name="Mahboob Sultana" userId="99ae48a0951c2e6a" providerId="Windows Live" clId="Web-{4C834B0A-A77E-482E-813E-CC9FD240A698}" dt="2024-06-12T18:38:04.721" v="28"/>
          <ac:spMkLst>
            <pc:docMk/>
            <pc:sldMk cId="1208526661" sldId="323"/>
            <ac:spMk id="8" creationId="{9BFF4919-5E6C-E9DC-7433-D5CB48220426}"/>
          </ac:spMkLst>
        </pc:spChg>
        <pc:spChg chg="add mod ord">
          <ac:chgData name="Mahboob Sultana" userId="99ae48a0951c2e6a" providerId="Windows Live" clId="Web-{4C834B0A-A77E-482E-813E-CC9FD240A698}" dt="2024-06-12T18:38:04.721" v="28"/>
          <ac:spMkLst>
            <pc:docMk/>
            <pc:sldMk cId="1208526661" sldId="323"/>
            <ac:spMk id="9" creationId="{6780BEA2-6A48-A707-8C2F-4C1FE070515B}"/>
          </ac:spMkLst>
        </pc:spChg>
        <pc:spChg chg="add mod ord">
          <ac:chgData name="Mahboob Sultana" userId="99ae48a0951c2e6a" providerId="Windows Live" clId="Web-{4C834B0A-A77E-482E-813E-CC9FD240A698}" dt="2024-06-12T18:38:04.721" v="28"/>
          <ac:spMkLst>
            <pc:docMk/>
            <pc:sldMk cId="1208526661" sldId="323"/>
            <ac:spMk id="10" creationId="{CC8EB0B6-F33D-0C2E-55FC-389DC5FB47B3}"/>
          </ac:spMkLst>
        </pc:spChg>
        <pc:spChg chg="add mod ord">
          <ac:chgData name="Mahboob Sultana" userId="99ae48a0951c2e6a" providerId="Windows Live" clId="Web-{4C834B0A-A77E-482E-813E-CC9FD240A698}" dt="2024-06-12T18:38:04.721" v="28"/>
          <ac:spMkLst>
            <pc:docMk/>
            <pc:sldMk cId="1208526661" sldId="323"/>
            <ac:spMk id="11" creationId="{FFD8B3EB-0DDB-FABF-8F0B-D6A6A781875F}"/>
          </ac:spMkLst>
        </pc:spChg>
        <pc:spChg chg="add mod ord">
          <ac:chgData name="Mahboob Sultana" userId="99ae48a0951c2e6a" providerId="Windows Live" clId="Web-{4C834B0A-A77E-482E-813E-CC9FD240A698}" dt="2024-06-12T18:38:04.721" v="28"/>
          <ac:spMkLst>
            <pc:docMk/>
            <pc:sldMk cId="1208526661" sldId="323"/>
            <ac:spMk id="12" creationId="{2C339248-93C7-6713-72E0-01F90D52861B}"/>
          </ac:spMkLst>
        </pc:spChg>
        <pc:spChg chg="add mod ord">
          <ac:chgData name="Mahboob Sultana" userId="99ae48a0951c2e6a" providerId="Windows Live" clId="Web-{4C834B0A-A77E-482E-813E-CC9FD240A698}" dt="2024-06-12T18:38:04.721" v="28"/>
          <ac:spMkLst>
            <pc:docMk/>
            <pc:sldMk cId="1208526661" sldId="323"/>
            <ac:spMk id="13" creationId="{729201BD-1319-E86C-14AF-4D377A3324F5}"/>
          </ac:spMkLst>
        </pc:spChg>
        <pc:spChg chg="add mod ord">
          <ac:chgData name="Mahboob Sultana" userId="99ae48a0951c2e6a" providerId="Windows Live" clId="Web-{4C834B0A-A77E-482E-813E-CC9FD240A698}" dt="2024-06-12T18:38:04.721" v="28"/>
          <ac:spMkLst>
            <pc:docMk/>
            <pc:sldMk cId="1208526661" sldId="323"/>
            <ac:spMk id="14" creationId="{ECE58C48-429E-1AE6-59F2-F74A44C07DA3}"/>
          </ac:spMkLst>
        </pc:spChg>
        <pc:spChg chg="add mod ord">
          <ac:chgData name="Mahboob Sultana" userId="99ae48a0951c2e6a" providerId="Windows Live" clId="Web-{4C834B0A-A77E-482E-813E-CC9FD240A698}" dt="2024-06-12T18:38:04.721" v="28"/>
          <ac:spMkLst>
            <pc:docMk/>
            <pc:sldMk cId="1208526661" sldId="323"/>
            <ac:spMk id="15" creationId="{E0B0D926-644B-C2AC-E912-360810E7A9CB}"/>
          </ac:spMkLst>
        </pc:spChg>
        <pc:spChg chg="add mod ord">
          <ac:chgData name="Mahboob Sultana" userId="99ae48a0951c2e6a" providerId="Windows Live" clId="Web-{4C834B0A-A77E-482E-813E-CC9FD240A698}" dt="2024-06-12T18:38:04.721" v="28"/>
          <ac:spMkLst>
            <pc:docMk/>
            <pc:sldMk cId="1208526661" sldId="323"/>
            <ac:spMk id="16" creationId="{B7988F59-9E77-C924-BC24-B5D8D80664FD}"/>
          </ac:spMkLst>
        </pc:spChg>
        <pc:picChg chg="add del mod">
          <ac:chgData name="Mahboob Sultana" userId="99ae48a0951c2e6a" providerId="Windows Live" clId="Web-{4C834B0A-A77E-482E-813E-CC9FD240A698}" dt="2024-06-12T18:39:32.880" v="30"/>
          <ac:picMkLst>
            <pc:docMk/>
            <pc:sldMk cId="1208526661" sldId="323"/>
            <ac:picMk id="17" creationId="{1D0F2301-1996-CE24-203E-18FDC50C4C53}"/>
          </ac:picMkLst>
        </pc:picChg>
      </pc:sldChg>
      <pc:sldChg chg="addSp delSp modSp new del mod modClrScheme chgLayout">
        <pc:chgData name="Mahboob Sultana" userId="99ae48a0951c2e6a" providerId="Windows Live" clId="Web-{4C834B0A-A77E-482E-813E-CC9FD240A698}" dt="2024-06-12T18:46:46.506" v="66" actId="1076"/>
        <pc:sldMkLst>
          <pc:docMk/>
          <pc:sldMk cId="3978321523" sldId="323"/>
        </pc:sldMkLst>
        <pc:spChg chg="del mod ord">
          <ac:chgData name="Mahboob Sultana" userId="99ae48a0951c2e6a" providerId="Windows Live" clId="Web-{4C834B0A-A77E-482E-813E-CC9FD240A698}" dt="2024-06-12T18:40:05.131" v="35"/>
          <ac:spMkLst>
            <pc:docMk/>
            <pc:sldMk cId="3978321523" sldId="323"/>
            <ac:spMk id="2" creationId="{E489E1E0-10E8-2DD3-A419-44C977D33BFC}"/>
          </ac:spMkLst>
        </pc:spChg>
        <pc:spChg chg="del mod ord">
          <ac:chgData name="Mahboob Sultana" userId="99ae48a0951c2e6a" providerId="Windows Live" clId="Web-{4C834B0A-A77E-482E-813E-CC9FD240A698}" dt="2024-06-12T18:40:05.131" v="36"/>
          <ac:spMkLst>
            <pc:docMk/>
            <pc:sldMk cId="3978321523" sldId="323"/>
            <ac:spMk id="3" creationId="{49C846F9-A41F-A9BF-1AC9-322C84878836}"/>
          </ac:spMkLst>
        </pc:spChg>
        <pc:spChg chg="mod ord">
          <ac:chgData name="Mahboob Sultana" userId="99ae48a0951c2e6a" providerId="Windows Live" clId="Web-{4C834B0A-A77E-482E-813E-CC9FD240A698}" dt="2024-06-12T18:39:57.975" v="34"/>
          <ac:spMkLst>
            <pc:docMk/>
            <pc:sldMk cId="3978321523" sldId="323"/>
            <ac:spMk id="4" creationId="{D1A9E9C9-557F-C113-25E1-36AD8B48A6EC}"/>
          </ac:spMkLst>
        </pc:spChg>
        <pc:spChg chg="add del mod ord">
          <ac:chgData name="Mahboob Sultana" userId="99ae48a0951c2e6a" providerId="Windows Live" clId="Web-{4C834B0A-A77E-482E-813E-CC9FD240A698}" dt="2024-06-12T18:40:05.147" v="46"/>
          <ac:spMkLst>
            <pc:docMk/>
            <pc:sldMk cId="3978321523" sldId="323"/>
            <ac:spMk id="5" creationId="{4B532B24-8EC4-3335-48F3-13A3F8EA1428}"/>
          </ac:spMkLst>
        </pc:spChg>
        <pc:spChg chg="add del mod ord">
          <ac:chgData name="Mahboob Sultana" userId="99ae48a0951c2e6a" providerId="Windows Live" clId="Web-{4C834B0A-A77E-482E-813E-CC9FD240A698}" dt="2024-06-12T18:40:05.147" v="45"/>
          <ac:spMkLst>
            <pc:docMk/>
            <pc:sldMk cId="3978321523" sldId="323"/>
            <ac:spMk id="6" creationId="{AD5198D2-98F9-6D59-F509-E7D0E1C4DDB0}"/>
          </ac:spMkLst>
        </pc:spChg>
        <pc:spChg chg="add del mod ord">
          <ac:chgData name="Mahboob Sultana" userId="99ae48a0951c2e6a" providerId="Windows Live" clId="Web-{4C834B0A-A77E-482E-813E-CC9FD240A698}" dt="2024-06-12T18:40:05.147" v="44"/>
          <ac:spMkLst>
            <pc:docMk/>
            <pc:sldMk cId="3978321523" sldId="323"/>
            <ac:spMk id="7" creationId="{CF9A9B22-0A02-0DC1-50D0-88BEA8809600}"/>
          </ac:spMkLst>
        </pc:spChg>
        <pc:spChg chg="add del mod ord">
          <ac:chgData name="Mahboob Sultana" userId="99ae48a0951c2e6a" providerId="Windows Live" clId="Web-{4C834B0A-A77E-482E-813E-CC9FD240A698}" dt="2024-06-12T18:40:05.147" v="43"/>
          <ac:spMkLst>
            <pc:docMk/>
            <pc:sldMk cId="3978321523" sldId="323"/>
            <ac:spMk id="8" creationId="{D6FE1A74-1CA9-F0F4-D09A-E16232A04D47}"/>
          </ac:spMkLst>
        </pc:spChg>
        <pc:spChg chg="add del mod ord">
          <ac:chgData name="Mahboob Sultana" userId="99ae48a0951c2e6a" providerId="Windows Live" clId="Web-{4C834B0A-A77E-482E-813E-CC9FD240A698}" dt="2024-06-12T18:40:05.147" v="47"/>
          <ac:spMkLst>
            <pc:docMk/>
            <pc:sldMk cId="3978321523" sldId="323"/>
            <ac:spMk id="9" creationId="{7FCCEE9C-6DA9-1F09-2440-8B38E91D5AA0}"/>
          </ac:spMkLst>
        </pc:spChg>
        <pc:spChg chg="add del mod ord">
          <ac:chgData name="Mahboob Sultana" userId="99ae48a0951c2e6a" providerId="Windows Live" clId="Web-{4C834B0A-A77E-482E-813E-CC9FD240A698}" dt="2024-06-12T18:40:05.147" v="42"/>
          <ac:spMkLst>
            <pc:docMk/>
            <pc:sldMk cId="3978321523" sldId="323"/>
            <ac:spMk id="10" creationId="{801A5FEB-BD07-9F81-A4CF-E67689ABC3C1}"/>
          </ac:spMkLst>
        </pc:spChg>
        <pc:spChg chg="add del mod ord">
          <ac:chgData name="Mahboob Sultana" userId="99ae48a0951c2e6a" providerId="Windows Live" clId="Web-{4C834B0A-A77E-482E-813E-CC9FD240A698}" dt="2024-06-12T18:40:05.147" v="41"/>
          <ac:spMkLst>
            <pc:docMk/>
            <pc:sldMk cId="3978321523" sldId="323"/>
            <ac:spMk id="11" creationId="{666D68AF-0007-9D02-A70A-C1246E90072D}"/>
          </ac:spMkLst>
        </pc:spChg>
        <pc:spChg chg="add del mod ord">
          <ac:chgData name="Mahboob Sultana" userId="99ae48a0951c2e6a" providerId="Windows Live" clId="Web-{4C834B0A-A77E-482E-813E-CC9FD240A698}" dt="2024-06-12T18:40:05.147" v="40"/>
          <ac:spMkLst>
            <pc:docMk/>
            <pc:sldMk cId="3978321523" sldId="323"/>
            <ac:spMk id="12" creationId="{6C55B4ED-8553-6D00-0159-E8A4866C1C75}"/>
          </ac:spMkLst>
        </pc:spChg>
        <pc:spChg chg="add del mod ord">
          <ac:chgData name="Mahboob Sultana" userId="99ae48a0951c2e6a" providerId="Windows Live" clId="Web-{4C834B0A-A77E-482E-813E-CC9FD240A698}" dt="2024-06-12T18:40:05.147" v="48"/>
          <ac:spMkLst>
            <pc:docMk/>
            <pc:sldMk cId="3978321523" sldId="323"/>
            <ac:spMk id="13" creationId="{0356C65B-CE0F-BA58-651C-7B1E1203BFD0}"/>
          </ac:spMkLst>
        </pc:spChg>
        <pc:spChg chg="add del mod ord">
          <ac:chgData name="Mahboob Sultana" userId="99ae48a0951c2e6a" providerId="Windows Live" clId="Web-{4C834B0A-A77E-482E-813E-CC9FD240A698}" dt="2024-06-12T18:40:05.131" v="39"/>
          <ac:spMkLst>
            <pc:docMk/>
            <pc:sldMk cId="3978321523" sldId="323"/>
            <ac:spMk id="14" creationId="{3A9249D2-13C3-7E92-B0E3-D3D158279BFA}"/>
          </ac:spMkLst>
        </pc:spChg>
        <pc:spChg chg="add del mod ord">
          <ac:chgData name="Mahboob Sultana" userId="99ae48a0951c2e6a" providerId="Windows Live" clId="Web-{4C834B0A-A77E-482E-813E-CC9FD240A698}" dt="2024-06-12T18:40:05.131" v="38"/>
          <ac:spMkLst>
            <pc:docMk/>
            <pc:sldMk cId="3978321523" sldId="323"/>
            <ac:spMk id="15" creationId="{D531310D-5BD4-B76D-DEEE-BD6CE3FBF911}"/>
          </ac:spMkLst>
        </pc:spChg>
        <pc:spChg chg="add del mod ord">
          <ac:chgData name="Mahboob Sultana" userId="99ae48a0951c2e6a" providerId="Windows Live" clId="Web-{4C834B0A-A77E-482E-813E-CC9FD240A698}" dt="2024-06-12T18:40:05.131" v="37"/>
          <ac:spMkLst>
            <pc:docMk/>
            <pc:sldMk cId="3978321523" sldId="323"/>
            <ac:spMk id="16" creationId="{383AEC59-E6E5-EE86-71D1-906E20E7C456}"/>
          </ac:spMkLst>
        </pc:spChg>
        <pc:spChg chg="add mod">
          <ac:chgData name="Mahboob Sultana" userId="99ae48a0951c2e6a" providerId="Windows Live" clId="Web-{4C834B0A-A77E-482E-813E-CC9FD240A698}" dt="2024-06-12T18:46:25.631" v="60" actId="1076"/>
          <ac:spMkLst>
            <pc:docMk/>
            <pc:sldMk cId="3978321523" sldId="323"/>
            <ac:spMk id="25" creationId="{7F84D0F7-8982-F3FA-A3C8-7DBA8E9BD89E}"/>
          </ac:spMkLst>
        </pc:spChg>
        <pc:spChg chg="add mod">
          <ac:chgData name="Mahboob Sultana" userId="99ae48a0951c2e6a" providerId="Windows Live" clId="Web-{4C834B0A-A77E-482E-813E-CC9FD240A698}" dt="2024-06-12T18:46:46.506" v="66" actId="1076"/>
          <ac:spMkLst>
            <pc:docMk/>
            <pc:sldMk cId="3978321523" sldId="323"/>
            <ac:spMk id="27" creationId="{E450BB02-A99E-3E76-D804-DA64C88A3ECA}"/>
          </ac:spMkLst>
        </pc:spChg>
        <pc:picChg chg="add mod">
          <ac:chgData name="Mahboob Sultana" userId="99ae48a0951c2e6a" providerId="Windows Live" clId="Web-{4C834B0A-A77E-482E-813E-CC9FD240A698}" dt="2024-06-12T18:46:28.381" v="61" actId="1076"/>
          <ac:picMkLst>
            <pc:docMk/>
            <pc:sldMk cId="3978321523" sldId="323"/>
            <ac:picMk id="17" creationId="{DFEE9102-FBED-6F40-4F2E-D42482485034}"/>
          </ac:picMkLst>
        </pc:picChg>
        <pc:picChg chg="add mod">
          <ac:chgData name="Mahboob Sultana" userId="99ae48a0951c2e6a" providerId="Windows Live" clId="Web-{4C834B0A-A77E-482E-813E-CC9FD240A698}" dt="2024-06-12T18:46:33.115" v="62" actId="1076"/>
          <ac:picMkLst>
            <pc:docMk/>
            <pc:sldMk cId="3978321523" sldId="323"/>
            <ac:picMk id="19" creationId="{924EF59E-299F-60BD-482D-0D7BD8EDFEE0}"/>
          </ac:picMkLst>
        </pc:picChg>
        <pc:picChg chg="add del mod">
          <ac:chgData name="Mahboob Sultana" userId="99ae48a0951c2e6a" providerId="Windows Live" clId="Web-{4C834B0A-A77E-482E-813E-CC9FD240A698}" dt="2024-06-12T18:45:11.050" v="56"/>
          <ac:picMkLst>
            <pc:docMk/>
            <pc:sldMk cId="3978321523" sldId="323"/>
            <ac:picMk id="21" creationId="{638B9CA6-1FE7-5AAD-C00D-B41E726C6B76}"/>
          </ac:picMkLst>
        </pc:picChg>
        <pc:picChg chg="add del">
          <ac:chgData name="Mahboob Sultana" userId="99ae48a0951c2e6a" providerId="Windows Live" clId="Web-{4C834B0A-A77E-482E-813E-CC9FD240A698}" dt="2024-06-12T18:45:01.096" v="53"/>
          <ac:picMkLst>
            <pc:docMk/>
            <pc:sldMk cId="3978321523" sldId="323"/>
            <ac:picMk id="23" creationId="{A033A16F-87B7-498A-6E62-44D23D77C095}"/>
          </ac:picMkLst>
        </pc:picChg>
      </pc:sldChg>
      <pc:sldChg chg="addSp delSp modSp new mod setBg modClrScheme chgLayout">
        <pc:chgData name="Mahboob Sultana" userId="99ae48a0951c2e6a" providerId="Windows Live" clId="Web-{4C834B0A-A77E-482E-813E-CC9FD240A698}" dt="2024-06-13T01:59:12.344" v="141" actId="14100"/>
        <pc:sldMkLst>
          <pc:docMk/>
          <pc:sldMk cId="630658052" sldId="324"/>
        </pc:sldMkLst>
        <pc:spChg chg="del">
          <ac:chgData name="Mahboob Sultana" userId="99ae48a0951c2e6a" providerId="Windows Live" clId="Web-{4C834B0A-A77E-482E-813E-CC9FD240A698}" dt="2024-06-13T01:55:54.055" v="116"/>
          <ac:spMkLst>
            <pc:docMk/>
            <pc:sldMk cId="630658052" sldId="324"/>
            <ac:spMk id="2" creationId="{B3DFB301-52DA-1EF8-02A3-E274313371F4}"/>
          </ac:spMkLst>
        </pc:spChg>
        <pc:spChg chg="del">
          <ac:chgData name="Mahboob Sultana" userId="99ae48a0951c2e6a" providerId="Windows Live" clId="Web-{4C834B0A-A77E-482E-813E-CC9FD240A698}" dt="2024-06-13T01:55:54.055" v="116"/>
          <ac:spMkLst>
            <pc:docMk/>
            <pc:sldMk cId="630658052" sldId="324"/>
            <ac:spMk id="3" creationId="{486C69AB-59ED-7CBF-2FD0-5C7CB4730FF1}"/>
          </ac:spMkLst>
        </pc:spChg>
        <pc:spChg chg="del">
          <ac:chgData name="Mahboob Sultana" userId="99ae48a0951c2e6a" providerId="Windows Live" clId="Web-{4C834B0A-A77E-482E-813E-CC9FD240A698}" dt="2024-06-13T01:55:54.055" v="116"/>
          <ac:spMkLst>
            <pc:docMk/>
            <pc:sldMk cId="630658052" sldId="324"/>
            <ac:spMk id="4" creationId="{B4EF6652-527D-7660-F69A-204B6C7AB971}"/>
          </ac:spMkLst>
        </pc:spChg>
        <pc:spChg chg="del mod ord">
          <ac:chgData name="Mahboob Sultana" userId="99ae48a0951c2e6a" providerId="Windows Live" clId="Web-{4C834B0A-A77E-482E-813E-CC9FD240A698}" dt="2024-06-13T01:56:46.745" v="130"/>
          <ac:spMkLst>
            <pc:docMk/>
            <pc:sldMk cId="630658052" sldId="324"/>
            <ac:spMk id="5" creationId="{493B2518-BFC9-D923-532A-62E904F61B17}"/>
          </ac:spMkLst>
        </pc:spChg>
        <pc:spChg chg="del mod ord">
          <ac:chgData name="Mahboob Sultana" userId="99ae48a0951c2e6a" providerId="Windows Live" clId="Web-{4C834B0A-A77E-482E-813E-CC9FD240A698}" dt="2024-06-13T01:56:46.745" v="129"/>
          <ac:spMkLst>
            <pc:docMk/>
            <pc:sldMk cId="630658052" sldId="324"/>
            <ac:spMk id="6" creationId="{70244E47-DBA6-54E4-58B9-3BE987560D35}"/>
          </ac:spMkLst>
        </pc:spChg>
        <pc:spChg chg="del mod ord">
          <ac:chgData name="Mahboob Sultana" userId="99ae48a0951c2e6a" providerId="Windows Live" clId="Web-{4C834B0A-A77E-482E-813E-CC9FD240A698}" dt="2024-06-13T01:56:46.745" v="132"/>
          <ac:spMkLst>
            <pc:docMk/>
            <pc:sldMk cId="630658052" sldId="324"/>
            <ac:spMk id="7" creationId="{6912592A-024F-C694-EC37-BA1EA1E6874C}"/>
          </ac:spMkLst>
        </pc:spChg>
        <pc:spChg chg="del">
          <ac:chgData name="Mahboob Sultana" userId="99ae48a0951c2e6a" providerId="Windows Live" clId="Web-{4C834B0A-A77E-482E-813E-CC9FD240A698}" dt="2024-06-13T01:55:54.055" v="116"/>
          <ac:spMkLst>
            <pc:docMk/>
            <pc:sldMk cId="630658052" sldId="324"/>
            <ac:spMk id="8" creationId="{DA4AC99D-1006-B2A3-86CE-48F1764FBBBB}"/>
          </ac:spMkLst>
        </pc:spChg>
        <pc:spChg chg="del">
          <ac:chgData name="Mahboob Sultana" userId="99ae48a0951c2e6a" providerId="Windows Live" clId="Web-{4C834B0A-A77E-482E-813E-CC9FD240A698}" dt="2024-06-13T01:55:54.055" v="116"/>
          <ac:spMkLst>
            <pc:docMk/>
            <pc:sldMk cId="630658052" sldId="324"/>
            <ac:spMk id="9" creationId="{E9F1F8C1-60FE-7D1D-26CD-B5352FE158F9}"/>
          </ac:spMkLst>
        </pc:spChg>
        <pc:spChg chg="del">
          <ac:chgData name="Mahboob Sultana" userId="99ae48a0951c2e6a" providerId="Windows Live" clId="Web-{4C834B0A-A77E-482E-813E-CC9FD240A698}" dt="2024-06-13T01:55:54.055" v="116"/>
          <ac:spMkLst>
            <pc:docMk/>
            <pc:sldMk cId="630658052" sldId="324"/>
            <ac:spMk id="10" creationId="{3B665494-4A0D-A0B4-F8CE-253792053517}"/>
          </ac:spMkLst>
        </pc:spChg>
        <pc:spChg chg="del">
          <ac:chgData name="Mahboob Sultana" userId="99ae48a0951c2e6a" providerId="Windows Live" clId="Web-{4C834B0A-A77E-482E-813E-CC9FD240A698}" dt="2024-06-13T01:55:54.055" v="116"/>
          <ac:spMkLst>
            <pc:docMk/>
            <pc:sldMk cId="630658052" sldId="324"/>
            <ac:spMk id="11" creationId="{43A91AA8-4C58-0226-3D3F-4299E298A55F}"/>
          </ac:spMkLst>
        </pc:spChg>
        <pc:spChg chg="del">
          <ac:chgData name="Mahboob Sultana" userId="99ae48a0951c2e6a" providerId="Windows Live" clId="Web-{4C834B0A-A77E-482E-813E-CC9FD240A698}" dt="2024-06-13T01:55:54.055" v="116"/>
          <ac:spMkLst>
            <pc:docMk/>
            <pc:sldMk cId="630658052" sldId="324"/>
            <ac:spMk id="12" creationId="{A05837BD-0EFB-2ABF-5DF4-45855BD30FE2}"/>
          </ac:spMkLst>
        </pc:spChg>
        <pc:spChg chg="del">
          <ac:chgData name="Mahboob Sultana" userId="99ae48a0951c2e6a" providerId="Windows Live" clId="Web-{4C834B0A-A77E-482E-813E-CC9FD240A698}" dt="2024-06-13T01:55:54.055" v="116"/>
          <ac:spMkLst>
            <pc:docMk/>
            <pc:sldMk cId="630658052" sldId="324"/>
            <ac:spMk id="13" creationId="{F523C097-1665-FD9B-4268-7668DB1CC23D}"/>
          </ac:spMkLst>
        </pc:spChg>
        <pc:spChg chg="mod ord">
          <ac:chgData name="Mahboob Sultana" userId="99ae48a0951c2e6a" providerId="Windows Live" clId="Web-{4C834B0A-A77E-482E-813E-CC9FD240A698}" dt="2024-06-13T01:59:03.515" v="140"/>
          <ac:spMkLst>
            <pc:docMk/>
            <pc:sldMk cId="630658052" sldId="324"/>
            <ac:spMk id="14" creationId="{39CD023F-AA25-248C-74EE-FA6952E6C636}"/>
          </ac:spMkLst>
        </pc:spChg>
        <pc:spChg chg="mod ord">
          <ac:chgData name="Mahboob Sultana" userId="99ae48a0951c2e6a" providerId="Windows Live" clId="Web-{4C834B0A-A77E-482E-813E-CC9FD240A698}" dt="2024-06-13T01:59:12.344" v="141" actId="14100"/>
          <ac:spMkLst>
            <pc:docMk/>
            <pc:sldMk cId="630658052" sldId="324"/>
            <ac:spMk id="15" creationId="{CD66BE44-59FA-B4FC-0706-9151FF4E9375}"/>
          </ac:spMkLst>
        </pc:spChg>
        <pc:spChg chg="del mod ord">
          <ac:chgData name="Mahboob Sultana" userId="99ae48a0951c2e6a" providerId="Windows Live" clId="Web-{4C834B0A-A77E-482E-813E-CC9FD240A698}" dt="2024-06-13T01:56:46.745" v="131"/>
          <ac:spMkLst>
            <pc:docMk/>
            <pc:sldMk cId="630658052" sldId="324"/>
            <ac:spMk id="16" creationId="{5DDF8148-8AA8-F9E7-A0E7-D27650235926}"/>
          </ac:spMkLst>
        </pc:spChg>
        <pc:spChg chg="add del">
          <ac:chgData name="Mahboob Sultana" userId="99ae48a0951c2e6a" providerId="Windows Live" clId="Web-{4C834B0A-A77E-482E-813E-CC9FD240A698}" dt="2024-06-13T01:57:19.261" v="135"/>
          <ac:spMkLst>
            <pc:docMk/>
            <pc:sldMk cId="630658052" sldId="324"/>
            <ac:spMk id="22" creationId="{A3363022-C969-41E9-8EB2-E4C94908C1FA}"/>
          </ac:spMkLst>
        </pc:spChg>
        <pc:spChg chg="add del">
          <ac:chgData name="Mahboob Sultana" userId="99ae48a0951c2e6a" providerId="Windows Live" clId="Web-{4C834B0A-A77E-482E-813E-CC9FD240A698}" dt="2024-06-13T01:57:19.261" v="135"/>
          <ac:spMkLst>
            <pc:docMk/>
            <pc:sldMk cId="630658052" sldId="324"/>
            <ac:spMk id="24" creationId="{8D1AD6B3-BE88-4CEB-BA17-790657CC4729}"/>
          </ac:spMkLst>
        </pc:spChg>
        <pc:spChg chg="add del">
          <ac:chgData name="Mahboob Sultana" userId="99ae48a0951c2e6a" providerId="Windows Live" clId="Web-{4C834B0A-A77E-482E-813E-CC9FD240A698}" dt="2024-06-13T01:58:45.702" v="138"/>
          <ac:spMkLst>
            <pc:docMk/>
            <pc:sldMk cId="630658052" sldId="324"/>
            <ac:spMk id="34" creationId="{F12E7CC5-C78B-4EBD-9565-3FA00FAA6CF2}"/>
          </ac:spMkLst>
        </pc:spChg>
        <pc:spChg chg="add del">
          <ac:chgData name="Mahboob Sultana" userId="99ae48a0951c2e6a" providerId="Windows Live" clId="Web-{4C834B0A-A77E-482E-813E-CC9FD240A698}" dt="2024-06-13T01:58:45.702" v="138"/>
          <ac:spMkLst>
            <pc:docMk/>
            <pc:sldMk cId="630658052" sldId="324"/>
            <ac:spMk id="36" creationId="{3A4529A5-F675-429F-8044-01372BB13422}"/>
          </ac:spMkLst>
        </pc:spChg>
        <pc:spChg chg="add del">
          <ac:chgData name="Mahboob Sultana" userId="99ae48a0951c2e6a" providerId="Windows Live" clId="Web-{4C834B0A-A77E-482E-813E-CC9FD240A698}" dt="2024-06-13T01:58:45.702" v="138"/>
          <ac:spMkLst>
            <pc:docMk/>
            <pc:sldMk cId="630658052" sldId="324"/>
            <ac:spMk id="38" creationId="{63DAB858-5A0C-4AFF-AAC6-705EDF8DB733}"/>
          </ac:spMkLst>
        </pc:spChg>
        <pc:spChg chg="add del">
          <ac:chgData name="Mahboob Sultana" userId="99ae48a0951c2e6a" providerId="Windows Live" clId="Web-{4C834B0A-A77E-482E-813E-CC9FD240A698}" dt="2024-06-13T01:59:03.515" v="140"/>
          <ac:spMkLst>
            <pc:docMk/>
            <pc:sldMk cId="630658052" sldId="324"/>
            <ac:spMk id="43" creationId="{91DC6ABD-215C-4EA8-A483-CEF5B99AB385}"/>
          </ac:spMkLst>
        </pc:spChg>
        <pc:spChg chg="add del">
          <ac:chgData name="Mahboob Sultana" userId="99ae48a0951c2e6a" providerId="Windows Live" clId="Web-{4C834B0A-A77E-482E-813E-CC9FD240A698}" dt="2024-06-13T01:59:03.515" v="140"/>
          <ac:spMkLst>
            <pc:docMk/>
            <pc:sldMk cId="630658052" sldId="324"/>
            <ac:spMk id="49" creationId="{04357C93-F0CB-4A1C-8F77-4E9063789819}"/>
          </ac:spMkLst>
        </pc:spChg>
        <pc:spChg chg="add">
          <ac:chgData name="Mahboob Sultana" userId="99ae48a0951c2e6a" providerId="Windows Live" clId="Web-{4C834B0A-A77E-482E-813E-CC9FD240A698}" dt="2024-06-13T01:59:03.515" v="140"/>
          <ac:spMkLst>
            <pc:docMk/>
            <pc:sldMk cId="630658052" sldId="324"/>
            <ac:spMk id="54" creationId="{8555C5B3-193A-4749-9AFD-682E53CDDE8F}"/>
          </ac:spMkLst>
        </pc:spChg>
        <pc:spChg chg="add">
          <ac:chgData name="Mahboob Sultana" userId="99ae48a0951c2e6a" providerId="Windows Live" clId="Web-{4C834B0A-A77E-482E-813E-CC9FD240A698}" dt="2024-06-13T01:59:03.515" v="140"/>
          <ac:spMkLst>
            <pc:docMk/>
            <pc:sldMk cId="630658052" sldId="324"/>
            <ac:spMk id="56" creationId="{2EAE06A6-F76A-41C9-827A-C561B004485C}"/>
          </ac:spMkLst>
        </pc:spChg>
        <pc:spChg chg="add">
          <ac:chgData name="Mahboob Sultana" userId="99ae48a0951c2e6a" providerId="Windows Live" clId="Web-{4C834B0A-A77E-482E-813E-CC9FD240A698}" dt="2024-06-13T01:59:03.515" v="140"/>
          <ac:spMkLst>
            <pc:docMk/>
            <pc:sldMk cId="630658052" sldId="324"/>
            <ac:spMk id="58" creationId="{89F9D4E8-0639-444B-949B-9518585061AF}"/>
          </ac:spMkLst>
        </pc:spChg>
        <pc:spChg chg="add">
          <ac:chgData name="Mahboob Sultana" userId="99ae48a0951c2e6a" providerId="Windows Live" clId="Web-{4C834B0A-A77E-482E-813E-CC9FD240A698}" dt="2024-06-13T01:59:03.515" v="140"/>
          <ac:spMkLst>
            <pc:docMk/>
            <pc:sldMk cId="630658052" sldId="324"/>
            <ac:spMk id="60" creationId="{7E3DA7A2-ED70-4BBA-AB72-00AD461FA405}"/>
          </ac:spMkLst>
        </pc:spChg>
        <pc:spChg chg="add">
          <ac:chgData name="Mahboob Sultana" userId="99ae48a0951c2e6a" providerId="Windows Live" clId="Web-{4C834B0A-A77E-482E-813E-CC9FD240A698}" dt="2024-06-13T01:59:03.515" v="140"/>
          <ac:spMkLst>
            <pc:docMk/>
            <pc:sldMk cId="630658052" sldId="324"/>
            <ac:spMk id="62" creationId="{FC485432-3647-4218-B5D3-15D3FA222B13}"/>
          </ac:spMkLst>
        </pc:spChg>
        <pc:spChg chg="add">
          <ac:chgData name="Mahboob Sultana" userId="99ae48a0951c2e6a" providerId="Windows Live" clId="Web-{4C834B0A-A77E-482E-813E-CC9FD240A698}" dt="2024-06-13T01:59:03.515" v="140"/>
          <ac:spMkLst>
            <pc:docMk/>
            <pc:sldMk cId="630658052" sldId="324"/>
            <ac:spMk id="64" creationId="{F4AFDDCA-6ABA-4D23-8A5C-1BF0F4308148}"/>
          </ac:spMkLst>
        </pc:spChg>
        <pc:grpChg chg="add del">
          <ac:chgData name="Mahboob Sultana" userId="99ae48a0951c2e6a" providerId="Windows Live" clId="Web-{4C834B0A-A77E-482E-813E-CC9FD240A698}" dt="2024-06-13T01:57:19.261" v="135"/>
          <ac:grpSpMkLst>
            <pc:docMk/>
            <pc:sldMk cId="630658052" sldId="324"/>
            <ac:grpSpMk id="26" creationId="{89D1390B-7E13-4B4F-9CB2-391063412E54}"/>
          </ac:grpSpMkLst>
        </pc:grpChg>
        <pc:grpChg chg="add del">
          <ac:chgData name="Mahboob Sultana" userId="99ae48a0951c2e6a" providerId="Windows Live" clId="Web-{4C834B0A-A77E-482E-813E-CC9FD240A698}" dt="2024-06-13T01:59:03.515" v="140"/>
          <ac:grpSpMkLst>
            <pc:docMk/>
            <pc:sldMk cId="630658052" sldId="324"/>
            <ac:grpSpMk id="45" creationId="{3AF6A671-C637-4547-85F4-51B6D1881399}"/>
          </ac:grpSpMkLst>
        </pc:grpChg>
        <pc:picChg chg="add mod ord">
          <ac:chgData name="Mahboob Sultana" userId="99ae48a0951c2e6a" providerId="Windows Live" clId="Web-{4C834B0A-A77E-482E-813E-CC9FD240A698}" dt="2024-06-13T01:59:03.515" v="140"/>
          <ac:picMkLst>
            <pc:docMk/>
            <pc:sldMk cId="630658052" sldId="324"/>
            <ac:picMk id="19" creationId="{9C1E34D2-9066-F5B6-4A0F-A01B22C2CDFB}"/>
          </ac:picMkLst>
        </pc:picChg>
      </pc:sldChg>
    </pc:docChg>
  </pc:docChgLst>
  <pc:docChgLst>
    <pc:chgData name="Mahboob Sultana" userId="99ae48a0951c2e6a" providerId="Windows Live" clId="Web-{29FE8AFF-72E5-418E-ABBA-030EF4943BE4}"/>
    <pc:docChg chg="addSld delSld modSld">
      <pc:chgData name="Mahboob Sultana" userId="99ae48a0951c2e6a" providerId="Windows Live" clId="Web-{29FE8AFF-72E5-418E-ABBA-030EF4943BE4}" dt="2024-01-26T20:11:20.481" v="302"/>
      <pc:docMkLst>
        <pc:docMk/>
      </pc:docMkLst>
      <pc:sldChg chg="modSp">
        <pc:chgData name="Mahboob Sultana" userId="99ae48a0951c2e6a" providerId="Windows Live" clId="Web-{29FE8AFF-72E5-418E-ABBA-030EF4943BE4}" dt="2024-01-26T20:10:16.354" v="299" actId="1076"/>
        <pc:sldMkLst>
          <pc:docMk/>
          <pc:sldMk cId="214253364" sldId="277"/>
        </pc:sldMkLst>
        <pc:spChg chg="mod">
          <ac:chgData name="Mahboob Sultana" userId="99ae48a0951c2e6a" providerId="Windows Live" clId="Web-{29FE8AFF-72E5-418E-ABBA-030EF4943BE4}" dt="2024-01-26T20:06:06.486" v="174" actId="14100"/>
          <ac:spMkLst>
            <pc:docMk/>
            <pc:sldMk cId="214253364" sldId="277"/>
            <ac:spMk id="6" creationId="{CA4E43DC-79BE-45E7-A216-2671BD944C67}"/>
          </ac:spMkLst>
        </pc:spChg>
        <pc:spChg chg="mod">
          <ac:chgData name="Mahboob Sultana" userId="99ae48a0951c2e6a" providerId="Windows Live" clId="Web-{29FE8AFF-72E5-418E-ABBA-030EF4943BE4}" dt="2024-01-26T20:05:53.048" v="171" actId="1076"/>
          <ac:spMkLst>
            <pc:docMk/>
            <pc:sldMk cId="214253364" sldId="277"/>
            <ac:spMk id="12" creationId="{E7EDDEA1-898C-4B9E-891D-BE99BDBE1059}"/>
          </ac:spMkLst>
        </pc:spChg>
        <pc:spChg chg="mod">
          <ac:chgData name="Mahboob Sultana" userId="99ae48a0951c2e6a" providerId="Windows Live" clId="Web-{29FE8AFF-72E5-418E-ABBA-030EF4943BE4}" dt="2024-01-26T20:07:13.489" v="212" actId="20577"/>
          <ac:spMkLst>
            <pc:docMk/>
            <pc:sldMk cId="214253364" sldId="277"/>
            <ac:spMk id="15" creationId="{1A277DA6-6AF7-4645-85B6-E2DD818E96E1}"/>
          </ac:spMkLst>
        </pc:spChg>
        <pc:spChg chg="mod">
          <ac:chgData name="Mahboob Sultana" userId="99ae48a0951c2e6a" providerId="Windows Live" clId="Web-{29FE8AFF-72E5-418E-ABBA-030EF4943BE4}" dt="2024-01-26T20:08:30.210" v="255" actId="20577"/>
          <ac:spMkLst>
            <pc:docMk/>
            <pc:sldMk cId="214253364" sldId="277"/>
            <ac:spMk id="18" creationId="{29A93B4B-935D-4D19-8CC5-5D8CC08FD022}"/>
          </ac:spMkLst>
        </pc:spChg>
        <pc:spChg chg="mod">
          <ac:chgData name="Mahboob Sultana" userId="99ae48a0951c2e6a" providerId="Windows Live" clId="Web-{29FE8AFF-72E5-418E-ABBA-030EF4943BE4}" dt="2024-01-26T20:10:16.354" v="299" actId="1076"/>
          <ac:spMkLst>
            <pc:docMk/>
            <pc:sldMk cId="214253364" sldId="277"/>
            <ac:spMk id="21" creationId="{C30081B2-8CBF-44F8-A13B-DEFA7589439A}"/>
          </ac:spMkLst>
        </pc:spChg>
        <pc:picChg chg="mod">
          <ac:chgData name="Mahboob Sultana" userId="99ae48a0951c2e6a" providerId="Windows Live" clId="Web-{29FE8AFF-72E5-418E-ABBA-030EF4943BE4}" dt="2024-01-26T20:02:57.555" v="101" actId="1076"/>
          <ac:picMkLst>
            <pc:docMk/>
            <pc:sldMk cId="214253364" sldId="277"/>
            <ac:picMk id="24" creationId="{FC371A7F-EE65-4195-86A1-8ECED0B4207A}"/>
          </ac:picMkLst>
        </pc:picChg>
      </pc:sldChg>
      <pc:sldChg chg="addSp delSp modSp">
        <pc:chgData name="Mahboob Sultana" userId="99ae48a0951c2e6a" providerId="Windows Live" clId="Web-{29FE8AFF-72E5-418E-ABBA-030EF4943BE4}" dt="2024-01-26T19:52:32.304" v="95" actId="20577"/>
        <pc:sldMkLst>
          <pc:docMk/>
          <pc:sldMk cId="10806491" sldId="289"/>
        </pc:sldMkLst>
        <pc:spChg chg="add mod">
          <ac:chgData name="Mahboob Sultana" userId="99ae48a0951c2e6a" providerId="Windows Live" clId="Web-{29FE8AFF-72E5-418E-ABBA-030EF4943BE4}" dt="2024-01-26T19:51:12.739" v="81" actId="20577"/>
          <ac:spMkLst>
            <pc:docMk/>
            <pc:sldMk cId="10806491" sldId="289"/>
            <ac:spMk id="4" creationId="{C4DF224E-ED21-8C9F-7F41-12D6A2281E07}"/>
          </ac:spMkLst>
        </pc:spChg>
        <pc:spChg chg="del">
          <ac:chgData name="Mahboob Sultana" userId="99ae48a0951c2e6a" providerId="Windows Live" clId="Web-{29FE8AFF-72E5-418E-ABBA-030EF4943BE4}" dt="2024-01-26T19:48:53.423" v="0"/>
          <ac:spMkLst>
            <pc:docMk/>
            <pc:sldMk cId="10806491" sldId="289"/>
            <ac:spMk id="9" creationId="{D96C8FE1-BB46-3702-D3F0-F1E6D28CE650}"/>
          </ac:spMkLst>
        </pc:spChg>
        <pc:spChg chg="mod">
          <ac:chgData name="Mahboob Sultana" userId="99ae48a0951c2e6a" providerId="Windows Live" clId="Web-{29FE8AFF-72E5-418E-ABBA-030EF4943BE4}" dt="2024-01-26T19:50:07.847" v="47" actId="1076"/>
          <ac:spMkLst>
            <pc:docMk/>
            <pc:sldMk cId="10806491" sldId="289"/>
            <ac:spMk id="12" creationId="{4CAEF993-8DBE-E891-EF21-D93E18E24CE7}"/>
          </ac:spMkLst>
        </pc:spChg>
        <pc:spChg chg="mod">
          <ac:chgData name="Mahboob Sultana" userId="99ae48a0951c2e6a" providerId="Windows Live" clId="Web-{29FE8AFF-72E5-418E-ABBA-030EF4943BE4}" dt="2024-01-26T19:52:32.304" v="95" actId="20577"/>
          <ac:spMkLst>
            <pc:docMk/>
            <pc:sldMk cId="10806491" sldId="289"/>
            <ac:spMk id="15" creationId="{981A6C5C-3D6E-C0C3-D8B3-DF29E9B8D135}"/>
          </ac:spMkLst>
        </pc:spChg>
      </pc:sldChg>
      <pc:sldChg chg="delSp modSp">
        <pc:chgData name="Mahboob Sultana" userId="99ae48a0951c2e6a" providerId="Windows Live" clId="Web-{29FE8AFF-72E5-418E-ABBA-030EF4943BE4}" dt="2024-01-26T19:56:06.138" v="98"/>
        <pc:sldMkLst>
          <pc:docMk/>
          <pc:sldMk cId="491977510" sldId="291"/>
        </pc:sldMkLst>
        <pc:spChg chg="del mod">
          <ac:chgData name="Mahboob Sultana" userId="99ae48a0951c2e6a" providerId="Windows Live" clId="Web-{29FE8AFF-72E5-418E-ABBA-030EF4943BE4}" dt="2024-01-26T19:56:06.138" v="98"/>
          <ac:spMkLst>
            <pc:docMk/>
            <pc:sldMk cId="491977510" sldId="291"/>
            <ac:spMk id="21" creationId="{4C190D11-92F6-75EF-5BF4-556FCC662CCA}"/>
          </ac:spMkLst>
        </pc:spChg>
      </pc:sldChg>
      <pc:sldChg chg="del">
        <pc:chgData name="Mahboob Sultana" userId="99ae48a0951c2e6a" providerId="Windows Live" clId="Web-{29FE8AFF-72E5-418E-ABBA-030EF4943BE4}" dt="2024-01-26T20:11:16.106" v="301"/>
        <pc:sldMkLst>
          <pc:docMk/>
          <pc:sldMk cId="2096110504" sldId="302"/>
        </pc:sldMkLst>
      </pc:sldChg>
      <pc:sldChg chg="add del">
        <pc:chgData name="Mahboob Sultana" userId="99ae48a0951c2e6a" providerId="Windows Live" clId="Web-{29FE8AFF-72E5-418E-ABBA-030EF4943BE4}" dt="2024-01-26T19:51:37.521" v="84"/>
        <pc:sldMkLst>
          <pc:docMk/>
          <pc:sldMk cId="3078925006" sldId="305"/>
        </pc:sldMkLst>
      </pc:sldChg>
      <pc:sldChg chg="add del replId">
        <pc:chgData name="Mahboob Sultana" userId="99ae48a0951c2e6a" providerId="Windows Live" clId="Web-{29FE8AFF-72E5-418E-ABBA-030EF4943BE4}" dt="2024-01-26T20:11:20.481" v="302"/>
        <pc:sldMkLst>
          <pc:docMk/>
          <pc:sldMk cId="2309241066" sldId="309"/>
        </pc:sldMkLst>
      </pc:sldChg>
    </pc:docChg>
  </pc:docChgLst>
  <pc:docChgLst>
    <pc:chgData name="Mahboob Sultana" userId="99ae48a0951c2e6a" providerId="Windows Live" clId="Web-{7E38796A-6453-4D17-ACCF-0FB17B3E0CAD}"/>
    <pc:docChg chg="addSld delSld modSld sldOrd">
      <pc:chgData name="Mahboob Sultana" userId="99ae48a0951c2e6a" providerId="Windows Live" clId="Web-{7E38796A-6453-4D17-ACCF-0FB17B3E0CAD}" dt="2024-01-26T13:08:50.829" v="635"/>
      <pc:docMkLst>
        <pc:docMk/>
      </pc:docMkLst>
      <pc:sldChg chg="del">
        <pc:chgData name="Mahboob Sultana" userId="99ae48a0951c2e6a" providerId="Windows Live" clId="Web-{7E38796A-6453-4D17-ACCF-0FB17B3E0CAD}" dt="2024-01-26T13:08:50.829" v="635"/>
        <pc:sldMkLst>
          <pc:docMk/>
          <pc:sldMk cId="2299411520" sldId="267"/>
        </pc:sldMkLst>
      </pc:sldChg>
      <pc:sldChg chg="del">
        <pc:chgData name="Mahboob Sultana" userId="99ae48a0951c2e6a" providerId="Windows Live" clId="Web-{7E38796A-6453-4D17-ACCF-0FB17B3E0CAD}" dt="2024-01-26T13:08:44.376" v="634"/>
        <pc:sldMkLst>
          <pc:docMk/>
          <pc:sldMk cId="4252466045" sldId="268"/>
        </pc:sldMkLst>
      </pc:sldChg>
      <pc:sldChg chg="del">
        <pc:chgData name="Mahboob Sultana" userId="99ae48a0951c2e6a" providerId="Windows Live" clId="Web-{7E38796A-6453-4D17-ACCF-0FB17B3E0CAD}" dt="2024-01-26T13:08:39.438" v="633"/>
        <pc:sldMkLst>
          <pc:docMk/>
          <pc:sldMk cId="3635862414" sldId="269"/>
        </pc:sldMkLst>
      </pc:sldChg>
      <pc:sldChg chg="del">
        <pc:chgData name="Mahboob Sultana" userId="99ae48a0951c2e6a" providerId="Windows Live" clId="Web-{7E38796A-6453-4D17-ACCF-0FB17B3E0CAD}" dt="2024-01-26T13:08:36.454" v="632"/>
        <pc:sldMkLst>
          <pc:docMk/>
          <pc:sldMk cId="1417396711" sldId="271"/>
        </pc:sldMkLst>
      </pc:sldChg>
      <pc:sldChg chg="del">
        <pc:chgData name="Mahboob Sultana" userId="99ae48a0951c2e6a" providerId="Windows Live" clId="Web-{7E38796A-6453-4D17-ACCF-0FB17B3E0CAD}" dt="2024-01-26T13:08:33.782" v="631"/>
        <pc:sldMkLst>
          <pc:docMk/>
          <pc:sldMk cId="1601389975" sldId="272"/>
        </pc:sldMkLst>
      </pc:sldChg>
      <pc:sldChg chg="del">
        <pc:chgData name="Mahboob Sultana" userId="99ae48a0951c2e6a" providerId="Windows Live" clId="Web-{7E38796A-6453-4D17-ACCF-0FB17B3E0CAD}" dt="2024-01-26T13:08:30.079" v="630"/>
        <pc:sldMkLst>
          <pc:docMk/>
          <pc:sldMk cId="3347698232" sldId="273"/>
        </pc:sldMkLst>
      </pc:sldChg>
      <pc:sldChg chg="del">
        <pc:chgData name="Mahboob Sultana" userId="99ae48a0951c2e6a" providerId="Windows Live" clId="Web-{7E38796A-6453-4D17-ACCF-0FB17B3E0CAD}" dt="2024-01-26T13:08:25.969" v="629"/>
        <pc:sldMkLst>
          <pc:docMk/>
          <pc:sldMk cId="3203140270" sldId="274"/>
        </pc:sldMkLst>
      </pc:sldChg>
      <pc:sldChg chg="del">
        <pc:chgData name="Mahboob Sultana" userId="99ae48a0951c2e6a" providerId="Windows Live" clId="Web-{7E38796A-6453-4D17-ACCF-0FB17B3E0CAD}" dt="2024-01-26T13:08:20.500" v="628"/>
        <pc:sldMkLst>
          <pc:docMk/>
          <pc:sldMk cId="342131329" sldId="275"/>
        </pc:sldMkLst>
      </pc:sldChg>
      <pc:sldChg chg="modSp">
        <pc:chgData name="Mahboob Sultana" userId="99ae48a0951c2e6a" providerId="Windows Live" clId="Web-{7E38796A-6453-4D17-ACCF-0FB17B3E0CAD}" dt="2024-01-26T13:05:11.400" v="585" actId="1076"/>
        <pc:sldMkLst>
          <pc:docMk/>
          <pc:sldMk cId="824717151" sldId="276"/>
        </pc:sldMkLst>
        <pc:spChg chg="mod">
          <ac:chgData name="Mahboob Sultana" userId="99ae48a0951c2e6a" providerId="Windows Live" clId="Web-{7E38796A-6453-4D17-ACCF-0FB17B3E0CAD}" dt="2024-01-26T13:05:11.400" v="585" actId="1076"/>
          <ac:spMkLst>
            <pc:docMk/>
            <pc:sldMk cId="824717151" sldId="276"/>
            <ac:spMk id="43" creationId="{529F8845-C3E1-588C-36CE-105AB5676151}"/>
          </ac:spMkLst>
        </pc:spChg>
      </pc:sldChg>
      <pc:sldChg chg="addSp delSp modSp mod setBg">
        <pc:chgData name="Mahboob Sultana" userId="99ae48a0951c2e6a" providerId="Windows Live" clId="Web-{7E38796A-6453-4D17-ACCF-0FB17B3E0CAD}" dt="2024-01-26T12:13:23.370" v="1"/>
        <pc:sldMkLst>
          <pc:docMk/>
          <pc:sldMk cId="1667862560" sldId="292"/>
        </pc:sldMkLst>
        <pc:spChg chg="mod">
          <ac:chgData name="Mahboob Sultana" userId="99ae48a0951c2e6a" providerId="Windows Live" clId="Web-{7E38796A-6453-4D17-ACCF-0FB17B3E0CAD}" dt="2024-01-26T12:13:23.370" v="1"/>
          <ac:spMkLst>
            <pc:docMk/>
            <pc:sldMk cId="1667862560" sldId="292"/>
            <ac:spMk id="4" creationId="{D965C905-9FE2-FDA2-D870-6FE8A18E05C8}"/>
          </ac:spMkLst>
        </pc:spChg>
        <pc:spChg chg="mod">
          <ac:chgData name="Mahboob Sultana" userId="99ae48a0951c2e6a" providerId="Windows Live" clId="Web-{7E38796A-6453-4D17-ACCF-0FB17B3E0CAD}" dt="2024-01-26T12:13:23.370" v="1"/>
          <ac:spMkLst>
            <pc:docMk/>
            <pc:sldMk cId="1667862560" sldId="292"/>
            <ac:spMk id="5" creationId="{2594A7F5-7422-BB80-E64A-44AAFC925677}"/>
          </ac:spMkLst>
        </pc:spChg>
        <pc:spChg chg="mod">
          <ac:chgData name="Mahboob Sultana" userId="99ae48a0951c2e6a" providerId="Windows Live" clId="Web-{7E38796A-6453-4D17-ACCF-0FB17B3E0CAD}" dt="2024-01-26T12:13:23.370" v="1"/>
          <ac:spMkLst>
            <pc:docMk/>
            <pc:sldMk cId="1667862560" sldId="292"/>
            <ac:spMk id="7" creationId="{D2E69944-2E70-75D1-8ABD-67735784436E}"/>
          </ac:spMkLst>
        </pc:spChg>
        <pc:spChg chg="mod">
          <ac:chgData name="Mahboob Sultana" userId="99ae48a0951c2e6a" providerId="Windows Live" clId="Web-{7E38796A-6453-4D17-ACCF-0FB17B3E0CAD}" dt="2024-01-26T12:13:23.370" v="1"/>
          <ac:spMkLst>
            <pc:docMk/>
            <pc:sldMk cId="1667862560" sldId="292"/>
            <ac:spMk id="8" creationId="{B4470ABE-E53F-7813-72D5-0DF2C2ED686E}"/>
          </ac:spMkLst>
        </pc:spChg>
        <pc:spChg chg="mod">
          <ac:chgData name="Mahboob Sultana" userId="99ae48a0951c2e6a" providerId="Windows Live" clId="Web-{7E38796A-6453-4D17-ACCF-0FB17B3E0CAD}" dt="2024-01-26T12:13:23.370" v="1"/>
          <ac:spMkLst>
            <pc:docMk/>
            <pc:sldMk cId="1667862560" sldId="292"/>
            <ac:spMk id="10" creationId="{2101B952-8164-98B7-1ACC-E2FD575B54A0}"/>
          </ac:spMkLst>
        </pc:spChg>
        <pc:spChg chg="mod">
          <ac:chgData name="Mahboob Sultana" userId="99ae48a0951c2e6a" providerId="Windows Live" clId="Web-{7E38796A-6453-4D17-ACCF-0FB17B3E0CAD}" dt="2024-01-26T12:13:23.370" v="1"/>
          <ac:spMkLst>
            <pc:docMk/>
            <pc:sldMk cId="1667862560" sldId="292"/>
            <ac:spMk id="11" creationId="{C2E217E7-0D90-A4D7-3129-7446149EA4A4}"/>
          </ac:spMkLst>
        </pc:spChg>
        <pc:spChg chg="mod">
          <ac:chgData name="Mahboob Sultana" userId="99ae48a0951c2e6a" providerId="Windows Live" clId="Web-{7E38796A-6453-4D17-ACCF-0FB17B3E0CAD}" dt="2024-01-26T12:13:23.370" v="1"/>
          <ac:spMkLst>
            <pc:docMk/>
            <pc:sldMk cId="1667862560" sldId="292"/>
            <ac:spMk id="18" creationId="{4EEFADAD-7356-D4F4-B26E-6D96795CF73B}"/>
          </ac:spMkLst>
        </pc:spChg>
        <pc:spChg chg="mod ord">
          <ac:chgData name="Mahboob Sultana" userId="99ae48a0951c2e6a" providerId="Windows Live" clId="Web-{7E38796A-6453-4D17-ACCF-0FB17B3E0CAD}" dt="2024-01-26T12:13:23.370" v="1"/>
          <ac:spMkLst>
            <pc:docMk/>
            <pc:sldMk cId="1667862560" sldId="292"/>
            <ac:spMk id="19" creationId="{A152F8DE-3F0A-5B8D-2A06-2E8B658E3B4F}"/>
          </ac:spMkLst>
        </pc:spChg>
        <pc:spChg chg="add del">
          <ac:chgData name="Mahboob Sultana" userId="99ae48a0951c2e6a" providerId="Windows Live" clId="Web-{7E38796A-6453-4D17-ACCF-0FB17B3E0CAD}" dt="2024-01-26T12:13:23.370" v="1"/>
          <ac:spMkLst>
            <pc:docMk/>
            <pc:sldMk cId="1667862560" sldId="292"/>
            <ac:spMk id="31" creationId="{BACC6370-2D7E-4714-9D71-7542949D7D5D}"/>
          </ac:spMkLst>
        </pc:spChg>
        <pc:spChg chg="add del">
          <ac:chgData name="Mahboob Sultana" userId="99ae48a0951c2e6a" providerId="Windows Live" clId="Web-{7E38796A-6453-4D17-ACCF-0FB17B3E0CAD}" dt="2024-01-26T12:13:23.370" v="1"/>
          <ac:spMkLst>
            <pc:docMk/>
            <pc:sldMk cId="1667862560" sldId="292"/>
            <ac:spMk id="33" creationId="{256B2C21-A230-48C0-8DF1-C46611373C44}"/>
          </ac:spMkLst>
        </pc:spChg>
        <pc:spChg chg="add del">
          <ac:chgData name="Mahboob Sultana" userId="99ae48a0951c2e6a" providerId="Windows Live" clId="Web-{7E38796A-6453-4D17-ACCF-0FB17B3E0CAD}" dt="2024-01-26T12:13:23.370" v="1"/>
          <ac:spMkLst>
            <pc:docMk/>
            <pc:sldMk cId="1667862560" sldId="292"/>
            <ac:spMk id="35" creationId="{3847E18C-932D-4C95-AABA-FEC7C9499AD7}"/>
          </ac:spMkLst>
        </pc:spChg>
        <pc:spChg chg="add del">
          <ac:chgData name="Mahboob Sultana" userId="99ae48a0951c2e6a" providerId="Windows Live" clId="Web-{7E38796A-6453-4D17-ACCF-0FB17B3E0CAD}" dt="2024-01-26T12:13:23.370" v="1"/>
          <ac:spMkLst>
            <pc:docMk/>
            <pc:sldMk cId="1667862560" sldId="292"/>
            <ac:spMk id="37" creationId="{3150CB11-0C61-439E-910F-5787759E72A0}"/>
          </ac:spMkLst>
        </pc:spChg>
        <pc:spChg chg="add del">
          <ac:chgData name="Mahboob Sultana" userId="99ae48a0951c2e6a" providerId="Windows Live" clId="Web-{7E38796A-6453-4D17-ACCF-0FB17B3E0CAD}" dt="2024-01-26T12:13:23.370" v="1"/>
          <ac:spMkLst>
            <pc:docMk/>
            <pc:sldMk cId="1667862560" sldId="292"/>
            <ac:spMk id="39" creationId="{43F8A58B-5155-44CE-A5FF-7647B47D0A7A}"/>
          </ac:spMkLst>
        </pc:spChg>
        <pc:spChg chg="add del">
          <ac:chgData name="Mahboob Sultana" userId="99ae48a0951c2e6a" providerId="Windows Live" clId="Web-{7E38796A-6453-4D17-ACCF-0FB17B3E0CAD}" dt="2024-01-26T12:13:23.370" v="1"/>
          <ac:spMkLst>
            <pc:docMk/>
            <pc:sldMk cId="1667862560" sldId="292"/>
            <ac:spMk id="41" creationId="{443F2ACA-E6D6-4028-82DD-F03C262D5DE6}"/>
          </ac:spMkLst>
        </pc:spChg>
        <pc:picChg chg="mod">
          <ac:chgData name="Mahboob Sultana" userId="99ae48a0951c2e6a" providerId="Windows Live" clId="Web-{7E38796A-6453-4D17-ACCF-0FB17B3E0CAD}" dt="2024-01-26T12:13:23.370" v="1"/>
          <ac:picMkLst>
            <pc:docMk/>
            <pc:sldMk cId="1667862560" sldId="292"/>
            <ac:picMk id="20" creationId="{325C6EA1-81D2-720C-2EFD-79BF31FC5180}"/>
          </ac:picMkLst>
        </pc:picChg>
        <pc:picChg chg="mod">
          <ac:chgData name="Mahboob Sultana" userId="99ae48a0951c2e6a" providerId="Windows Live" clId="Web-{7E38796A-6453-4D17-ACCF-0FB17B3E0CAD}" dt="2024-01-26T12:13:23.370" v="1"/>
          <ac:picMkLst>
            <pc:docMk/>
            <pc:sldMk cId="1667862560" sldId="292"/>
            <ac:picMk id="25" creationId="{13008759-FDE3-672F-769B-448077CD55B4}"/>
          </ac:picMkLst>
        </pc:picChg>
        <pc:picChg chg="mod">
          <ac:chgData name="Mahboob Sultana" userId="99ae48a0951c2e6a" providerId="Windows Live" clId="Web-{7E38796A-6453-4D17-ACCF-0FB17B3E0CAD}" dt="2024-01-26T12:13:23.370" v="1"/>
          <ac:picMkLst>
            <pc:docMk/>
            <pc:sldMk cId="1667862560" sldId="292"/>
            <ac:picMk id="26" creationId="{514CA61C-714D-483D-5CAC-BC740C857686}"/>
          </ac:picMkLst>
        </pc:picChg>
      </pc:sldChg>
      <pc:sldChg chg="addSp modSp mod setBg">
        <pc:chgData name="Mahboob Sultana" userId="99ae48a0951c2e6a" providerId="Windows Live" clId="Web-{7E38796A-6453-4D17-ACCF-0FB17B3E0CAD}" dt="2024-01-26T12:15:14.874" v="18"/>
        <pc:sldMkLst>
          <pc:docMk/>
          <pc:sldMk cId="3943366454" sldId="293"/>
        </pc:sldMkLst>
        <pc:spChg chg="mod">
          <ac:chgData name="Mahboob Sultana" userId="99ae48a0951c2e6a" providerId="Windows Live" clId="Web-{7E38796A-6453-4D17-ACCF-0FB17B3E0CAD}" dt="2024-01-26T12:14:40.013" v="13" actId="1076"/>
          <ac:spMkLst>
            <pc:docMk/>
            <pc:sldMk cId="3943366454" sldId="293"/>
            <ac:spMk id="3" creationId="{04446622-1EDA-74B9-0C9C-3F6F0962CD27}"/>
          </ac:spMkLst>
        </pc:spChg>
        <pc:spChg chg="mod">
          <ac:chgData name="Mahboob Sultana" userId="99ae48a0951c2e6a" providerId="Windows Live" clId="Web-{7E38796A-6453-4D17-ACCF-0FB17B3E0CAD}" dt="2024-01-26T12:15:03.326" v="16" actId="20577"/>
          <ac:spMkLst>
            <pc:docMk/>
            <pc:sldMk cId="3943366454" sldId="293"/>
            <ac:spMk id="4" creationId="{9BF7228A-E672-35E6-5624-6E4E2030D1C9}"/>
          </ac:spMkLst>
        </pc:spChg>
        <pc:spChg chg="mod">
          <ac:chgData name="Mahboob Sultana" userId="99ae48a0951c2e6a" providerId="Windows Live" clId="Web-{7E38796A-6453-4D17-ACCF-0FB17B3E0CAD}" dt="2024-01-26T12:14:31.169" v="11" actId="1076"/>
          <ac:spMkLst>
            <pc:docMk/>
            <pc:sldMk cId="3943366454" sldId="293"/>
            <ac:spMk id="6" creationId="{E2C8716B-B8C4-1A6D-17E2-5724761A8ED1}"/>
          </ac:spMkLst>
        </pc:spChg>
        <pc:spChg chg="mod">
          <ac:chgData name="Mahboob Sultana" userId="99ae48a0951c2e6a" providerId="Windows Live" clId="Web-{7E38796A-6453-4D17-ACCF-0FB17B3E0CAD}" dt="2024-01-26T12:15:09.811" v="17" actId="20577"/>
          <ac:spMkLst>
            <pc:docMk/>
            <pc:sldMk cId="3943366454" sldId="293"/>
            <ac:spMk id="7" creationId="{EFC09B5C-141C-D18A-3CA6-BDA6D24B1BC7}"/>
          </ac:spMkLst>
        </pc:spChg>
        <pc:spChg chg="mod">
          <ac:chgData name="Mahboob Sultana" userId="99ae48a0951c2e6a" providerId="Windows Live" clId="Web-{7E38796A-6453-4D17-ACCF-0FB17B3E0CAD}" dt="2024-01-26T12:14:19.075" v="9" actId="1076"/>
          <ac:spMkLst>
            <pc:docMk/>
            <pc:sldMk cId="3943366454" sldId="293"/>
            <ac:spMk id="9" creationId="{EBB4F078-00CC-D17F-F6A4-F4B2D85B87BF}"/>
          </ac:spMkLst>
        </pc:spChg>
        <pc:spChg chg="mod">
          <ac:chgData name="Mahboob Sultana" userId="99ae48a0951c2e6a" providerId="Windows Live" clId="Web-{7E38796A-6453-4D17-ACCF-0FB17B3E0CAD}" dt="2024-01-26T12:15:14.874" v="18"/>
          <ac:spMkLst>
            <pc:docMk/>
            <pc:sldMk cId="3943366454" sldId="293"/>
            <ac:spMk id="10" creationId="{B9B5C047-9211-676E-0051-BD09E2BA8ED2}"/>
          </ac:spMkLst>
        </pc:spChg>
        <pc:spChg chg="mod ord">
          <ac:chgData name="Mahboob Sultana" userId="99ae48a0951c2e6a" providerId="Windows Live" clId="Web-{7E38796A-6453-4D17-ACCF-0FB17B3E0CAD}" dt="2024-01-26T12:13:33.745" v="2"/>
          <ac:spMkLst>
            <pc:docMk/>
            <pc:sldMk cId="3943366454" sldId="293"/>
            <ac:spMk id="11" creationId="{EF894BAB-1F5E-7542-CD04-7FC5C4EAE82E}"/>
          </ac:spMkLst>
        </pc:spChg>
        <pc:spChg chg="mod">
          <ac:chgData name="Mahboob Sultana" userId="99ae48a0951c2e6a" providerId="Windows Live" clId="Web-{7E38796A-6453-4D17-ACCF-0FB17B3E0CAD}" dt="2024-01-26T12:13:59.965" v="8"/>
          <ac:spMkLst>
            <pc:docMk/>
            <pc:sldMk cId="3943366454" sldId="293"/>
            <ac:spMk id="12" creationId="{D52C43BB-B055-78D8-8A15-620A2E782825}"/>
          </ac:spMkLst>
        </pc:spChg>
        <pc:spChg chg="add mod">
          <ac:chgData name="Mahboob Sultana" userId="99ae48a0951c2e6a" providerId="Windows Live" clId="Web-{7E38796A-6453-4D17-ACCF-0FB17B3E0CAD}" dt="2024-01-26T12:13:59.949" v="7"/>
          <ac:spMkLst>
            <pc:docMk/>
            <pc:sldMk cId="3943366454" sldId="293"/>
            <ac:spMk id="18" creationId="{BACC6370-2D7E-4714-9D71-7542949D7D5D}"/>
          </ac:spMkLst>
        </pc:spChg>
        <pc:spChg chg="add">
          <ac:chgData name="Mahboob Sultana" userId="99ae48a0951c2e6a" providerId="Windows Live" clId="Web-{7E38796A-6453-4D17-ACCF-0FB17B3E0CAD}" dt="2024-01-26T12:13:33.745" v="2"/>
          <ac:spMkLst>
            <pc:docMk/>
            <pc:sldMk cId="3943366454" sldId="293"/>
            <ac:spMk id="23" creationId="{F68B3F68-107C-434F-AA38-110D5EA91B85}"/>
          </ac:spMkLst>
        </pc:spChg>
        <pc:spChg chg="add">
          <ac:chgData name="Mahboob Sultana" userId="99ae48a0951c2e6a" providerId="Windows Live" clId="Web-{7E38796A-6453-4D17-ACCF-0FB17B3E0CAD}" dt="2024-01-26T12:13:33.745" v="2"/>
          <ac:spMkLst>
            <pc:docMk/>
            <pc:sldMk cId="3943366454" sldId="293"/>
            <ac:spMk id="25" creationId="{AAD0DBB9-1A4B-4391-81D4-CB19F9AB918A}"/>
          </ac:spMkLst>
        </pc:spChg>
        <pc:spChg chg="add">
          <ac:chgData name="Mahboob Sultana" userId="99ae48a0951c2e6a" providerId="Windows Live" clId="Web-{7E38796A-6453-4D17-ACCF-0FB17B3E0CAD}" dt="2024-01-26T12:13:33.745" v="2"/>
          <ac:spMkLst>
            <pc:docMk/>
            <pc:sldMk cId="3943366454" sldId="293"/>
            <ac:spMk id="27" creationId="{063BBA22-50EA-4C4D-BE05-F1CE4E63AA56}"/>
          </ac:spMkLst>
        </pc:spChg>
        <pc:picChg chg="mod">
          <ac:chgData name="Mahboob Sultana" userId="99ae48a0951c2e6a" providerId="Windows Live" clId="Web-{7E38796A-6453-4D17-ACCF-0FB17B3E0CAD}" dt="2024-01-26T12:13:33.745" v="2"/>
          <ac:picMkLst>
            <pc:docMk/>
            <pc:sldMk cId="3943366454" sldId="293"/>
            <ac:picMk id="14" creationId="{2BD4D852-3AC3-31A4-EF5F-215D01FF9588}"/>
          </ac:picMkLst>
        </pc:picChg>
        <pc:picChg chg="mod">
          <ac:chgData name="Mahboob Sultana" userId="99ae48a0951c2e6a" providerId="Windows Live" clId="Web-{7E38796A-6453-4D17-ACCF-0FB17B3E0CAD}" dt="2024-01-26T12:13:33.745" v="2"/>
          <ac:picMkLst>
            <pc:docMk/>
            <pc:sldMk cId="3943366454" sldId="293"/>
            <ac:picMk id="15" creationId="{82A87B40-7A52-6549-2437-4670E2C35488}"/>
          </ac:picMkLst>
        </pc:picChg>
        <pc:picChg chg="mod">
          <ac:chgData name="Mahboob Sultana" userId="99ae48a0951c2e6a" providerId="Windows Live" clId="Web-{7E38796A-6453-4D17-ACCF-0FB17B3E0CAD}" dt="2024-01-26T12:13:33.745" v="2"/>
          <ac:picMkLst>
            <pc:docMk/>
            <pc:sldMk cId="3943366454" sldId="293"/>
            <ac:picMk id="16" creationId="{6F389864-6B58-5790-74AD-E1369EAF4941}"/>
          </ac:picMkLst>
        </pc:picChg>
      </pc:sldChg>
      <pc:sldChg chg="addSp delSp modSp new mod setBg modClrScheme chgLayout">
        <pc:chgData name="Mahboob Sultana" userId="99ae48a0951c2e6a" providerId="Windows Live" clId="Web-{7E38796A-6453-4D17-ACCF-0FB17B3E0CAD}" dt="2024-01-26T12:20:29.994" v="50" actId="14100"/>
        <pc:sldMkLst>
          <pc:docMk/>
          <pc:sldMk cId="2847520962" sldId="295"/>
        </pc:sldMkLst>
        <pc:spChg chg="mod ord">
          <ac:chgData name="Mahboob Sultana" userId="99ae48a0951c2e6a" providerId="Windows Live" clId="Web-{7E38796A-6453-4D17-ACCF-0FB17B3E0CAD}" dt="2024-01-26T12:19:44.633" v="43"/>
          <ac:spMkLst>
            <pc:docMk/>
            <pc:sldMk cId="2847520962" sldId="295"/>
            <ac:spMk id="2" creationId="{652F5B2D-C57D-8C4C-4591-088B8AEBCDDB}"/>
          </ac:spMkLst>
        </pc:spChg>
        <pc:spChg chg="del mod ord">
          <ac:chgData name="Mahboob Sultana" userId="99ae48a0951c2e6a" providerId="Windows Live" clId="Web-{7E38796A-6453-4D17-ACCF-0FB17B3E0CAD}" dt="2024-01-26T12:18:55.725" v="34"/>
          <ac:spMkLst>
            <pc:docMk/>
            <pc:sldMk cId="2847520962" sldId="295"/>
            <ac:spMk id="3" creationId="{77DC0D09-5661-0616-2AEB-10B367AB463B}"/>
          </ac:spMkLst>
        </pc:spChg>
        <pc:spChg chg="add del">
          <ac:chgData name="Mahboob Sultana" userId="99ae48a0951c2e6a" providerId="Windows Live" clId="Web-{7E38796A-6453-4D17-ACCF-0FB17B3E0CAD}" dt="2024-01-26T12:18:59.413" v="35"/>
          <ac:spMkLst>
            <pc:docMk/>
            <pc:sldMk cId="2847520962" sldId="295"/>
            <ac:spMk id="8" creationId="{1B15ED52-F352-441B-82BF-E0EA34836D08}"/>
          </ac:spMkLst>
        </pc:spChg>
        <pc:spChg chg="add del">
          <ac:chgData name="Mahboob Sultana" userId="99ae48a0951c2e6a" providerId="Windows Live" clId="Web-{7E38796A-6453-4D17-ACCF-0FB17B3E0CAD}" dt="2024-01-26T12:18:59.413" v="35"/>
          <ac:spMkLst>
            <pc:docMk/>
            <pc:sldMk cId="2847520962" sldId="295"/>
            <ac:spMk id="10" creationId="{3B2E3793-BFE6-45A2-9B7B-E18844431C99}"/>
          </ac:spMkLst>
        </pc:spChg>
        <pc:spChg chg="add del">
          <ac:chgData name="Mahboob Sultana" userId="99ae48a0951c2e6a" providerId="Windows Live" clId="Web-{7E38796A-6453-4D17-ACCF-0FB17B3E0CAD}" dt="2024-01-26T12:18:59.413" v="35"/>
          <ac:spMkLst>
            <pc:docMk/>
            <pc:sldMk cId="2847520962" sldId="295"/>
            <ac:spMk id="12" creationId="{BC4C4868-CB8F-4AF9-9CDB-8108F2C19B67}"/>
          </ac:spMkLst>
        </pc:spChg>
        <pc:spChg chg="add del">
          <ac:chgData name="Mahboob Sultana" userId="99ae48a0951c2e6a" providerId="Windows Live" clId="Web-{7E38796A-6453-4D17-ACCF-0FB17B3E0CAD}" dt="2024-01-26T12:18:59.413" v="35"/>
          <ac:spMkLst>
            <pc:docMk/>
            <pc:sldMk cId="2847520962" sldId="295"/>
            <ac:spMk id="14" creationId="{375E0459-6403-40CD-989D-56A4407CA12E}"/>
          </ac:spMkLst>
        </pc:spChg>
        <pc:spChg chg="add del">
          <ac:chgData name="Mahboob Sultana" userId="99ae48a0951c2e6a" providerId="Windows Live" clId="Web-{7E38796A-6453-4D17-ACCF-0FB17B3E0CAD}" dt="2024-01-26T12:18:59.413" v="35"/>
          <ac:spMkLst>
            <pc:docMk/>
            <pc:sldMk cId="2847520962" sldId="295"/>
            <ac:spMk id="16" creationId="{53E5B1A8-3AC9-4BD1-9BBC-78CA94F2D1BA}"/>
          </ac:spMkLst>
        </pc:spChg>
        <pc:spChg chg="add del">
          <ac:chgData name="Mahboob Sultana" userId="99ae48a0951c2e6a" providerId="Windows Live" clId="Web-{7E38796A-6453-4D17-ACCF-0FB17B3E0CAD}" dt="2024-01-26T12:19:44.633" v="43"/>
          <ac:spMkLst>
            <pc:docMk/>
            <pc:sldMk cId="2847520962" sldId="295"/>
            <ac:spMk id="21" creationId="{D4771268-CB57-404A-9271-370EB28F6090}"/>
          </ac:spMkLst>
        </pc:spChg>
        <pc:spChg chg="add">
          <ac:chgData name="Mahboob Sultana" userId="99ae48a0951c2e6a" providerId="Windows Live" clId="Web-{7E38796A-6453-4D17-ACCF-0FB17B3E0CAD}" dt="2024-01-26T12:19:44.633" v="43"/>
          <ac:spMkLst>
            <pc:docMk/>
            <pc:sldMk cId="2847520962" sldId="295"/>
            <ac:spMk id="26" creationId="{A8384FB5-9ADC-4DDC-881B-597D56F5B15D}"/>
          </ac:spMkLst>
        </pc:spChg>
        <pc:spChg chg="add">
          <ac:chgData name="Mahboob Sultana" userId="99ae48a0951c2e6a" providerId="Windows Live" clId="Web-{7E38796A-6453-4D17-ACCF-0FB17B3E0CAD}" dt="2024-01-26T12:19:44.633" v="43"/>
          <ac:spMkLst>
            <pc:docMk/>
            <pc:sldMk cId="2847520962" sldId="295"/>
            <ac:spMk id="28" creationId="{91E5A9A7-95C6-4F4F-B00E-C82E07FE62EF}"/>
          </ac:spMkLst>
        </pc:spChg>
        <pc:spChg chg="add">
          <ac:chgData name="Mahboob Sultana" userId="99ae48a0951c2e6a" providerId="Windows Live" clId="Web-{7E38796A-6453-4D17-ACCF-0FB17B3E0CAD}" dt="2024-01-26T12:19:44.633" v="43"/>
          <ac:spMkLst>
            <pc:docMk/>
            <pc:sldMk cId="2847520962" sldId="295"/>
            <ac:spMk id="30" creationId="{D07DD2DE-F619-49DD-B5E7-03A290FF4ED1}"/>
          </ac:spMkLst>
        </pc:spChg>
        <pc:spChg chg="add">
          <ac:chgData name="Mahboob Sultana" userId="99ae48a0951c2e6a" providerId="Windows Live" clId="Web-{7E38796A-6453-4D17-ACCF-0FB17B3E0CAD}" dt="2024-01-26T12:19:44.633" v="43"/>
          <ac:spMkLst>
            <pc:docMk/>
            <pc:sldMk cId="2847520962" sldId="295"/>
            <ac:spMk id="32" creationId="{85149191-5F60-4A28-AAFF-039F96B0F3EC}"/>
          </ac:spMkLst>
        </pc:spChg>
        <pc:spChg chg="add">
          <ac:chgData name="Mahboob Sultana" userId="99ae48a0951c2e6a" providerId="Windows Live" clId="Web-{7E38796A-6453-4D17-ACCF-0FB17B3E0CAD}" dt="2024-01-26T12:19:44.633" v="43"/>
          <ac:spMkLst>
            <pc:docMk/>
            <pc:sldMk cId="2847520962" sldId="295"/>
            <ac:spMk id="34" creationId="{F8260ED5-17F7-4158-B241-D51DD4CF1B7E}"/>
          </ac:spMkLst>
        </pc:spChg>
        <pc:picChg chg="add mod ord">
          <ac:chgData name="Mahboob Sultana" userId="99ae48a0951c2e6a" providerId="Windows Live" clId="Web-{7E38796A-6453-4D17-ACCF-0FB17B3E0CAD}" dt="2024-01-26T12:20:29.994" v="50" actId="14100"/>
          <ac:picMkLst>
            <pc:docMk/>
            <pc:sldMk cId="2847520962" sldId="295"/>
            <ac:picMk id="4" creationId="{30E02A9F-2F4D-4E80-C4A0-35872190CAE6}"/>
          </ac:picMkLst>
        </pc:picChg>
      </pc:sldChg>
      <pc:sldChg chg="addSp delSp modSp add del replId">
        <pc:chgData name="Mahboob Sultana" userId="99ae48a0951c2e6a" providerId="Windows Live" clId="Web-{7E38796A-6453-4D17-ACCF-0FB17B3E0CAD}" dt="2024-01-26T12:47:05.003" v="337"/>
        <pc:sldMkLst>
          <pc:docMk/>
          <pc:sldMk cId="1484047905" sldId="296"/>
        </pc:sldMkLst>
        <pc:spChg chg="mod">
          <ac:chgData name="Mahboob Sultana" userId="99ae48a0951c2e6a" providerId="Windows Live" clId="Web-{7E38796A-6453-4D17-ACCF-0FB17B3E0CAD}" dt="2024-01-26T12:45:11.734" v="322"/>
          <ac:spMkLst>
            <pc:docMk/>
            <pc:sldMk cId="1484047905" sldId="296"/>
            <ac:spMk id="2" creationId="{C90AFB68-8269-736E-BDFD-8EF39CB6C0A1}"/>
          </ac:spMkLst>
        </pc:spChg>
        <pc:spChg chg="del">
          <ac:chgData name="Mahboob Sultana" userId="99ae48a0951c2e6a" providerId="Windows Live" clId="Web-{7E38796A-6453-4D17-ACCF-0FB17B3E0CAD}" dt="2024-01-26T12:21:46.715" v="67"/>
          <ac:spMkLst>
            <pc:docMk/>
            <pc:sldMk cId="1484047905" sldId="296"/>
            <ac:spMk id="26" creationId="{B6BDE5A7-8FF1-9785-D1B8-AB53BFBC3F90}"/>
          </ac:spMkLst>
        </pc:spChg>
        <pc:spChg chg="del">
          <ac:chgData name="Mahboob Sultana" userId="99ae48a0951c2e6a" providerId="Windows Live" clId="Web-{7E38796A-6453-4D17-ACCF-0FB17B3E0CAD}" dt="2024-01-26T12:21:46.715" v="67"/>
          <ac:spMkLst>
            <pc:docMk/>
            <pc:sldMk cId="1484047905" sldId="296"/>
            <ac:spMk id="28" creationId="{98BFD3C1-CE58-DC7B-8BF8-9A89D8B58705}"/>
          </ac:spMkLst>
        </pc:spChg>
        <pc:spChg chg="del">
          <ac:chgData name="Mahboob Sultana" userId="99ae48a0951c2e6a" providerId="Windows Live" clId="Web-{7E38796A-6453-4D17-ACCF-0FB17B3E0CAD}" dt="2024-01-26T12:21:46.715" v="67"/>
          <ac:spMkLst>
            <pc:docMk/>
            <pc:sldMk cId="1484047905" sldId="296"/>
            <ac:spMk id="30" creationId="{381141A0-46AC-6D97-7614-B8DBC8176CD3}"/>
          </ac:spMkLst>
        </pc:spChg>
        <pc:spChg chg="del">
          <ac:chgData name="Mahboob Sultana" userId="99ae48a0951c2e6a" providerId="Windows Live" clId="Web-{7E38796A-6453-4D17-ACCF-0FB17B3E0CAD}" dt="2024-01-26T12:21:46.715" v="67"/>
          <ac:spMkLst>
            <pc:docMk/>
            <pc:sldMk cId="1484047905" sldId="296"/>
            <ac:spMk id="32" creationId="{4AFEE6B4-AFF6-4979-D37F-5FCA5A1A05EF}"/>
          </ac:spMkLst>
        </pc:spChg>
        <pc:spChg chg="del">
          <ac:chgData name="Mahboob Sultana" userId="99ae48a0951c2e6a" providerId="Windows Live" clId="Web-{7E38796A-6453-4D17-ACCF-0FB17B3E0CAD}" dt="2024-01-26T12:21:46.715" v="67"/>
          <ac:spMkLst>
            <pc:docMk/>
            <pc:sldMk cId="1484047905" sldId="296"/>
            <ac:spMk id="34" creationId="{24FEE4DB-24E7-D46C-03EC-D48E546859A2}"/>
          </ac:spMkLst>
        </pc:spChg>
        <pc:spChg chg="add del">
          <ac:chgData name="Mahboob Sultana" userId="99ae48a0951c2e6a" providerId="Windows Live" clId="Web-{7E38796A-6453-4D17-ACCF-0FB17B3E0CAD}" dt="2024-01-26T12:45:11.734" v="322"/>
          <ac:spMkLst>
            <pc:docMk/>
            <pc:sldMk cId="1484047905" sldId="296"/>
            <ac:spMk id="39" creationId="{6753252F-4873-4F63-801D-CC719279A7D5}"/>
          </ac:spMkLst>
        </pc:spChg>
        <pc:spChg chg="add del">
          <ac:chgData name="Mahboob Sultana" userId="99ae48a0951c2e6a" providerId="Windows Live" clId="Web-{7E38796A-6453-4D17-ACCF-0FB17B3E0CAD}" dt="2024-01-26T12:45:11.734" v="322"/>
          <ac:spMkLst>
            <pc:docMk/>
            <pc:sldMk cId="1484047905" sldId="296"/>
            <ac:spMk id="41" creationId="{047C8CCB-F95D-4249-92DD-651249D3535A}"/>
          </ac:spMkLst>
        </pc:spChg>
        <pc:spChg chg="add">
          <ac:chgData name="Mahboob Sultana" userId="99ae48a0951c2e6a" providerId="Windows Live" clId="Web-{7E38796A-6453-4D17-ACCF-0FB17B3E0CAD}" dt="2024-01-26T12:45:11.734" v="322"/>
          <ac:spMkLst>
            <pc:docMk/>
            <pc:sldMk cId="1484047905" sldId="296"/>
            <ac:spMk id="46" creationId="{D12DDE76-C203-4047-9998-63900085B5E8}"/>
          </ac:spMkLst>
        </pc:spChg>
        <pc:picChg chg="mod">
          <ac:chgData name="Mahboob Sultana" userId="99ae48a0951c2e6a" providerId="Windows Live" clId="Web-{7E38796A-6453-4D17-ACCF-0FB17B3E0CAD}" dt="2024-01-26T12:45:11.734" v="322"/>
          <ac:picMkLst>
            <pc:docMk/>
            <pc:sldMk cId="1484047905" sldId="296"/>
            <ac:picMk id="4" creationId="{2C7725BA-2958-D769-14DB-735C7B1206D6}"/>
          </ac:picMkLst>
        </pc:picChg>
      </pc:sldChg>
      <pc:sldChg chg="addSp delSp modSp add replId">
        <pc:chgData name="Mahboob Sultana" userId="99ae48a0951c2e6a" providerId="Windows Live" clId="Web-{7E38796A-6453-4D17-ACCF-0FB17B3E0CAD}" dt="2024-01-26T12:24:35.627" v="90"/>
        <pc:sldMkLst>
          <pc:docMk/>
          <pc:sldMk cId="30962718" sldId="297"/>
        </pc:sldMkLst>
        <pc:spChg chg="mod">
          <ac:chgData name="Mahboob Sultana" userId="99ae48a0951c2e6a" providerId="Windows Live" clId="Web-{7E38796A-6453-4D17-ACCF-0FB17B3E0CAD}" dt="2024-01-26T12:23:26.672" v="83"/>
          <ac:spMkLst>
            <pc:docMk/>
            <pc:sldMk cId="30962718" sldId="297"/>
            <ac:spMk id="2" creationId="{6151E5FD-D938-3792-7C9B-C674298E7564}"/>
          </ac:spMkLst>
        </pc:spChg>
        <pc:spChg chg="del">
          <ac:chgData name="Mahboob Sultana" userId="99ae48a0951c2e6a" providerId="Windows Live" clId="Web-{7E38796A-6453-4D17-ACCF-0FB17B3E0CAD}" dt="2024-01-26T12:23:26.672" v="83"/>
          <ac:spMkLst>
            <pc:docMk/>
            <pc:sldMk cId="30962718" sldId="297"/>
            <ac:spMk id="26" creationId="{EE05CDD8-3C26-2652-4821-E87304E8BD24}"/>
          </ac:spMkLst>
        </pc:spChg>
        <pc:spChg chg="del">
          <ac:chgData name="Mahboob Sultana" userId="99ae48a0951c2e6a" providerId="Windows Live" clId="Web-{7E38796A-6453-4D17-ACCF-0FB17B3E0CAD}" dt="2024-01-26T12:23:26.672" v="83"/>
          <ac:spMkLst>
            <pc:docMk/>
            <pc:sldMk cId="30962718" sldId="297"/>
            <ac:spMk id="28" creationId="{36E76802-CB32-C12C-E30D-3B29DF8AEB7E}"/>
          </ac:spMkLst>
        </pc:spChg>
        <pc:spChg chg="del">
          <ac:chgData name="Mahboob Sultana" userId="99ae48a0951c2e6a" providerId="Windows Live" clId="Web-{7E38796A-6453-4D17-ACCF-0FB17B3E0CAD}" dt="2024-01-26T12:23:26.672" v="83"/>
          <ac:spMkLst>
            <pc:docMk/>
            <pc:sldMk cId="30962718" sldId="297"/>
            <ac:spMk id="30" creationId="{74E5D954-DFBA-288E-705B-75367D5B6CF9}"/>
          </ac:spMkLst>
        </pc:spChg>
        <pc:spChg chg="del">
          <ac:chgData name="Mahboob Sultana" userId="99ae48a0951c2e6a" providerId="Windows Live" clId="Web-{7E38796A-6453-4D17-ACCF-0FB17B3E0CAD}" dt="2024-01-26T12:23:26.672" v="83"/>
          <ac:spMkLst>
            <pc:docMk/>
            <pc:sldMk cId="30962718" sldId="297"/>
            <ac:spMk id="32" creationId="{65A3621D-21C6-2EBC-C54B-79FA705D5D1F}"/>
          </ac:spMkLst>
        </pc:spChg>
        <pc:spChg chg="del">
          <ac:chgData name="Mahboob Sultana" userId="99ae48a0951c2e6a" providerId="Windows Live" clId="Web-{7E38796A-6453-4D17-ACCF-0FB17B3E0CAD}" dt="2024-01-26T12:23:26.672" v="83"/>
          <ac:spMkLst>
            <pc:docMk/>
            <pc:sldMk cId="30962718" sldId="297"/>
            <ac:spMk id="34" creationId="{FE22ECD7-893A-A924-AC9C-E76DF835662D}"/>
          </ac:spMkLst>
        </pc:spChg>
        <pc:spChg chg="add mod">
          <ac:chgData name="Mahboob Sultana" userId="99ae48a0951c2e6a" providerId="Windows Live" clId="Web-{7E38796A-6453-4D17-ACCF-0FB17B3E0CAD}" dt="2024-01-26T12:24:35.627" v="90"/>
          <ac:spMkLst>
            <pc:docMk/>
            <pc:sldMk cId="30962718" sldId="297"/>
            <ac:spMk id="39" creationId="{D4771268-CB57-404A-9271-370EB28F6090}"/>
          </ac:spMkLst>
        </pc:spChg>
        <pc:picChg chg="mod">
          <ac:chgData name="Mahboob Sultana" userId="99ae48a0951c2e6a" providerId="Windows Live" clId="Web-{7E38796A-6453-4D17-ACCF-0FB17B3E0CAD}" dt="2024-01-26T12:23:47.110" v="89" actId="14100"/>
          <ac:picMkLst>
            <pc:docMk/>
            <pc:sldMk cId="30962718" sldId="297"/>
            <ac:picMk id="4" creationId="{2B0881C1-F223-F1A3-4581-D776133B2E0B}"/>
          </ac:picMkLst>
        </pc:picChg>
      </pc:sldChg>
      <pc:sldChg chg="addSp delSp modSp add mod replId modClrScheme delDesignElem chgLayout">
        <pc:chgData name="Mahboob Sultana" userId="99ae48a0951c2e6a" providerId="Windows Live" clId="Web-{7E38796A-6453-4D17-ACCF-0FB17B3E0CAD}" dt="2024-01-26T12:34:21.945" v="180"/>
        <pc:sldMkLst>
          <pc:docMk/>
          <pc:sldMk cId="3848990349" sldId="298"/>
        </pc:sldMkLst>
        <pc:spChg chg="del mod ord">
          <ac:chgData name="Mahboob Sultana" userId="99ae48a0951c2e6a" providerId="Windows Live" clId="Web-{7E38796A-6453-4D17-ACCF-0FB17B3E0CAD}" dt="2024-01-26T12:30:30.499" v="108"/>
          <ac:spMkLst>
            <pc:docMk/>
            <pc:sldMk cId="3848990349" sldId="298"/>
            <ac:spMk id="2" creationId="{BBE54792-F5D1-6578-C871-2057428BAA24}"/>
          </ac:spMkLst>
        </pc:spChg>
        <pc:spChg chg="add del mod ord">
          <ac:chgData name="Mahboob Sultana" userId="99ae48a0951c2e6a" providerId="Windows Live" clId="Web-{7E38796A-6453-4D17-ACCF-0FB17B3E0CAD}" dt="2024-01-26T12:30:30.405" v="107"/>
          <ac:spMkLst>
            <pc:docMk/>
            <pc:sldMk cId="3848990349" sldId="298"/>
            <ac:spMk id="3" creationId="{FF3CEE21-224A-ACD7-C2A9-A2A2D0D774B0}"/>
          </ac:spMkLst>
        </pc:spChg>
        <pc:spChg chg="add del mod ord">
          <ac:chgData name="Mahboob Sultana" userId="99ae48a0951c2e6a" providerId="Windows Live" clId="Web-{7E38796A-6453-4D17-ACCF-0FB17B3E0CAD}" dt="2024-01-26T12:30:34.546" v="130"/>
          <ac:spMkLst>
            <pc:docMk/>
            <pc:sldMk cId="3848990349" sldId="298"/>
            <ac:spMk id="5" creationId="{6CFE66DC-C22B-314A-565F-ADF8947E7A25}"/>
          </ac:spMkLst>
        </pc:spChg>
        <pc:spChg chg="add del mod ord">
          <ac:chgData name="Mahboob Sultana" userId="99ae48a0951c2e6a" providerId="Windows Live" clId="Web-{7E38796A-6453-4D17-ACCF-0FB17B3E0CAD}" dt="2024-01-26T12:30:30.499" v="113"/>
          <ac:spMkLst>
            <pc:docMk/>
            <pc:sldMk cId="3848990349" sldId="298"/>
            <ac:spMk id="6" creationId="{94F527BD-B750-E922-367B-B16126E12D3E}"/>
          </ac:spMkLst>
        </pc:spChg>
        <pc:spChg chg="add del mod ord">
          <ac:chgData name="Mahboob Sultana" userId="99ae48a0951c2e6a" providerId="Windows Live" clId="Web-{7E38796A-6453-4D17-ACCF-0FB17B3E0CAD}" dt="2024-01-26T12:30:30.499" v="112"/>
          <ac:spMkLst>
            <pc:docMk/>
            <pc:sldMk cId="3848990349" sldId="298"/>
            <ac:spMk id="7" creationId="{6DAB9212-F95A-D577-9BC5-C59585C153FA}"/>
          </ac:spMkLst>
        </pc:spChg>
        <pc:spChg chg="add del mod ord">
          <ac:chgData name="Mahboob Sultana" userId="99ae48a0951c2e6a" providerId="Windows Live" clId="Web-{7E38796A-6453-4D17-ACCF-0FB17B3E0CAD}" dt="2024-01-26T12:30:30.499" v="111"/>
          <ac:spMkLst>
            <pc:docMk/>
            <pc:sldMk cId="3848990349" sldId="298"/>
            <ac:spMk id="8" creationId="{4D552139-938B-0EF2-CF37-B098FC35D195}"/>
          </ac:spMkLst>
        </pc:spChg>
        <pc:spChg chg="add del mod ord">
          <ac:chgData name="Mahboob Sultana" userId="99ae48a0951c2e6a" providerId="Windows Live" clId="Web-{7E38796A-6453-4D17-ACCF-0FB17B3E0CAD}" dt="2024-01-26T12:30:30.499" v="110"/>
          <ac:spMkLst>
            <pc:docMk/>
            <pc:sldMk cId="3848990349" sldId="298"/>
            <ac:spMk id="9" creationId="{75317F30-E2D9-7418-7C66-71151E0B0AB5}"/>
          </ac:spMkLst>
        </pc:spChg>
        <pc:spChg chg="add del mod ord">
          <ac:chgData name="Mahboob Sultana" userId="99ae48a0951c2e6a" providerId="Windows Live" clId="Web-{7E38796A-6453-4D17-ACCF-0FB17B3E0CAD}" dt="2024-01-26T12:30:34.546" v="129"/>
          <ac:spMkLst>
            <pc:docMk/>
            <pc:sldMk cId="3848990349" sldId="298"/>
            <ac:spMk id="10" creationId="{321344E2-A0BE-0462-B470-E4A8A2EC32C0}"/>
          </ac:spMkLst>
        </pc:spChg>
        <pc:spChg chg="add del mod ord">
          <ac:chgData name="Mahboob Sultana" userId="99ae48a0951c2e6a" providerId="Windows Live" clId="Web-{7E38796A-6453-4D17-ACCF-0FB17B3E0CAD}" dt="2024-01-26T12:30:30.499" v="109"/>
          <ac:spMkLst>
            <pc:docMk/>
            <pc:sldMk cId="3848990349" sldId="298"/>
            <ac:spMk id="11" creationId="{F0AAFFD9-54AF-A0FF-3BB4-47742D358DC9}"/>
          </ac:spMkLst>
        </pc:spChg>
        <pc:spChg chg="add del mod ord">
          <ac:chgData name="Mahboob Sultana" userId="99ae48a0951c2e6a" providerId="Windows Live" clId="Web-{7E38796A-6453-4D17-ACCF-0FB17B3E0CAD}" dt="2024-01-26T12:30:34.546" v="128"/>
          <ac:spMkLst>
            <pc:docMk/>
            <pc:sldMk cId="3848990349" sldId="298"/>
            <ac:spMk id="12" creationId="{F215B143-9451-3A38-099D-4FC6C327CA4A}"/>
          </ac:spMkLst>
        </pc:spChg>
        <pc:spChg chg="add del mod ord">
          <ac:chgData name="Mahboob Sultana" userId="99ae48a0951c2e6a" providerId="Windows Live" clId="Web-{7E38796A-6453-4D17-ACCF-0FB17B3E0CAD}" dt="2024-01-26T12:30:34.546" v="127"/>
          <ac:spMkLst>
            <pc:docMk/>
            <pc:sldMk cId="3848990349" sldId="298"/>
            <ac:spMk id="13" creationId="{BA70A53E-715A-2619-DC39-9039023C5065}"/>
          </ac:spMkLst>
        </pc:spChg>
        <pc:spChg chg="add del mod ord">
          <ac:chgData name="Mahboob Sultana" userId="99ae48a0951c2e6a" providerId="Windows Live" clId="Web-{7E38796A-6453-4D17-ACCF-0FB17B3E0CAD}" dt="2024-01-26T12:30:34.546" v="126"/>
          <ac:spMkLst>
            <pc:docMk/>
            <pc:sldMk cId="3848990349" sldId="298"/>
            <ac:spMk id="14" creationId="{FC62D288-6E2C-D23F-FD53-0E0BD03B017B}"/>
          </ac:spMkLst>
        </pc:spChg>
        <pc:spChg chg="add del mod ord">
          <ac:chgData name="Mahboob Sultana" userId="99ae48a0951c2e6a" providerId="Windows Live" clId="Web-{7E38796A-6453-4D17-ACCF-0FB17B3E0CAD}" dt="2024-01-26T12:30:34.546" v="125"/>
          <ac:spMkLst>
            <pc:docMk/>
            <pc:sldMk cId="3848990349" sldId="298"/>
            <ac:spMk id="15" creationId="{7B666370-4AEC-F71E-3D35-10206D5C9A1B}"/>
          </ac:spMkLst>
        </pc:spChg>
        <pc:spChg chg="add del mod ord">
          <ac:chgData name="Mahboob Sultana" userId="99ae48a0951c2e6a" providerId="Windows Live" clId="Web-{7E38796A-6453-4D17-ACCF-0FB17B3E0CAD}" dt="2024-01-26T12:30:34.546" v="124"/>
          <ac:spMkLst>
            <pc:docMk/>
            <pc:sldMk cId="3848990349" sldId="298"/>
            <ac:spMk id="16" creationId="{F6239834-ECAB-0103-D2B0-4121C4873653}"/>
          </ac:spMkLst>
        </pc:spChg>
        <pc:spChg chg="add del mod ord">
          <ac:chgData name="Mahboob Sultana" userId="99ae48a0951c2e6a" providerId="Windows Live" clId="Web-{7E38796A-6453-4D17-ACCF-0FB17B3E0CAD}" dt="2024-01-26T12:30:34.546" v="123"/>
          <ac:spMkLst>
            <pc:docMk/>
            <pc:sldMk cId="3848990349" sldId="298"/>
            <ac:spMk id="17" creationId="{A82962F2-79A5-716A-ECBE-9328BA9CE516}"/>
          </ac:spMkLst>
        </pc:spChg>
        <pc:spChg chg="add del mod ord">
          <ac:chgData name="Mahboob Sultana" userId="99ae48a0951c2e6a" providerId="Windows Live" clId="Web-{7E38796A-6453-4D17-ACCF-0FB17B3E0CAD}" dt="2024-01-26T12:30:34.546" v="122"/>
          <ac:spMkLst>
            <pc:docMk/>
            <pc:sldMk cId="3848990349" sldId="298"/>
            <ac:spMk id="18" creationId="{10AE5CB0-A778-AEC6-3BCF-B75972ED9363}"/>
          </ac:spMkLst>
        </pc:spChg>
        <pc:spChg chg="add del mod ord">
          <ac:chgData name="Mahboob Sultana" userId="99ae48a0951c2e6a" providerId="Windows Live" clId="Web-{7E38796A-6453-4D17-ACCF-0FB17B3E0CAD}" dt="2024-01-26T12:30:34.546" v="121"/>
          <ac:spMkLst>
            <pc:docMk/>
            <pc:sldMk cId="3848990349" sldId="298"/>
            <ac:spMk id="19" creationId="{111FED19-FBC2-E275-5385-8165FC70FC5D}"/>
          </ac:spMkLst>
        </pc:spChg>
        <pc:spChg chg="add del mod ord">
          <ac:chgData name="Mahboob Sultana" userId="99ae48a0951c2e6a" providerId="Windows Live" clId="Web-{7E38796A-6453-4D17-ACCF-0FB17B3E0CAD}" dt="2024-01-26T12:30:34.546" v="120"/>
          <ac:spMkLst>
            <pc:docMk/>
            <pc:sldMk cId="3848990349" sldId="298"/>
            <ac:spMk id="20" creationId="{D51F06A9-B723-FB7D-FD34-EB0906D2C67E}"/>
          </ac:spMkLst>
        </pc:spChg>
        <pc:spChg chg="add del mod ord">
          <ac:chgData name="Mahboob Sultana" userId="99ae48a0951c2e6a" providerId="Windows Live" clId="Web-{7E38796A-6453-4D17-ACCF-0FB17B3E0CAD}" dt="2024-01-26T12:30:34.546" v="119"/>
          <ac:spMkLst>
            <pc:docMk/>
            <pc:sldMk cId="3848990349" sldId="298"/>
            <ac:spMk id="21" creationId="{F6CBD78A-8405-59AF-1992-9E91FB3670BD}"/>
          </ac:spMkLst>
        </pc:spChg>
        <pc:spChg chg="add del mod ord">
          <ac:chgData name="Mahboob Sultana" userId="99ae48a0951c2e6a" providerId="Windows Live" clId="Web-{7E38796A-6453-4D17-ACCF-0FB17B3E0CAD}" dt="2024-01-26T12:30:34.546" v="118"/>
          <ac:spMkLst>
            <pc:docMk/>
            <pc:sldMk cId="3848990349" sldId="298"/>
            <ac:spMk id="22" creationId="{D9B9C167-2D7A-B903-C395-1A70397CF73A}"/>
          </ac:spMkLst>
        </pc:spChg>
        <pc:spChg chg="add del mod ord">
          <ac:chgData name="Mahboob Sultana" userId="99ae48a0951c2e6a" providerId="Windows Live" clId="Web-{7E38796A-6453-4D17-ACCF-0FB17B3E0CAD}" dt="2024-01-26T12:30:34.546" v="117"/>
          <ac:spMkLst>
            <pc:docMk/>
            <pc:sldMk cId="3848990349" sldId="298"/>
            <ac:spMk id="23" creationId="{4DEE6FA1-BC5E-C9EA-77A7-BFACB31FFADC}"/>
          </ac:spMkLst>
        </pc:spChg>
        <pc:spChg chg="add del mod ord">
          <ac:chgData name="Mahboob Sultana" userId="99ae48a0951c2e6a" providerId="Windows Live" clId="Web-{7E38796A-6453-4D17-ACCF-0FB17B3E0CAD}" dt="2024-01-26T12:30:34.546" v="116"/>
          <ac:spMkLst>
            <pc:docMk/>
            <pc:sldMk cId="3848990349" sldId="298"/>
            <ac:spMk id="24" creationId="{FE44AE28-EB0A-668D-3327-0FB90EB580A1}"/>
          </ac:spMkLst>
        </pc:spChg>
        <pc:spChg chg="add del mod ord">
          <ac:chgData name="Mahboob Sultana" userId="99ae48a0951c2e6a" providerId="Windows Live" clId="Web-{7E38796A-6453-4D17-ACCF-0FB17B3E0CAD}" dt="2024-01-26T12:30:34.546" v="115"/>
          <ac:spMkLst>
            <pc:docMk/>
            <pc:sldMk cId="3848990349" sldId="298"/>
            <ac:spMk id="25" creationId="{0FCC9C96-2BD3-BDB8-E952-FAD8B2146473}"/>
          </ac:spMkLst>
        </pc:spChg>
        <pc:spChg chg="del">
          <ac:chgData name="Mahboob Sultana" userId="99ae48a0951c2e6a" providerId="Windows Live" clId="Web-{7E38796A-6453-4D17-ACCF-0FB17B3E0CAD}" dt="2024-01-26T12:30:23.843" v="106"/>
          <ac:spMkLst>
            <pc:docMk/>
            <pc:sldMk cId="3848990349" sldId="298"/>
            <ac:spMk id="26" creationId="{757D33AB-A3E1-9191-AFF1-4897FE4C59A8}"/>
          </ac:spMkLst>
        </pc:spChg>
        <pc:spChg chg="add del mod ord">
          <ac:chgData name="Mahboob Sultana" userId="99ae48a0951c2e6a" providerId="Windows Live" clId="Web-{7E38796A-6453-4D17-ACCF-0FB17B3E0CAD}" dt="2024-01-26T12:30:44" v="135"/>
          <ac:spMkLst>
            <pc:docMk/>
            <pc:sldMk cId="3848990349" sldId="298"/>
            <ac:spMk id="27" creationId="{96E371F3-8F1F-D736-71FF-AD42220E30A2}"/>
          </ac:spMkLst>
        </pc:spChg>
        <pc:spChg chg="del">
          <ac:chgData name="Mahboob Sultana" userId="99ae48a0951c2e6a" providerId="Windows Live" clId="Web-{7E38796A-6453-4D17-ACCF-0FB17B3E0CAD}" dt="2024-01-26T12:30:23.843" v="106"/>
          <ac:spMkLst>
            <pc:docMk/>
            <pc:sldMk cId="3848990349" sldId="298"/>
            <ac:spMk id="28" creationId="{5AF3E637-A1FA-079B-D6A3-36AD063951E7}"/>
          </ac:spMkLst>
        </pc:spChg>
        <pc:spChg chg="add del mod ord">
          <ac:chgData name="Mahboob Sultana" userId="99ae48a0951c2e6a" providerId="Windows Live" clId="Web-{7E38796A-6453-4D17-ACCF-0FB17B3E0CAD}" dt="2024-01-26T12:30:44" v="134"/>
          <ac:spMkLst>
            <pc:docMk/>
            <pc:sldMk cId="3848990349" sldId="298"/>
            <ac:spMk id="29" creationId="{E96EA8F8-C1DF-C733-7235-D5421AAD4E09}"/>
          </ac:spMkLst>
        </pc:spChg>
        <pc:spChg chg="del">
          <ac:chgData name="Mahboob Sultana" userId="99ae48a0951c2e6a" providerId="Windows Live" clId="Web-{7E38796A-6453-4D17-ACCF-0FB17B3E0CAD}" dt="2024-01-26T12:30:23.843" v="106"/>
          <ac:spMkLst>
            <pc:docMk/>
            <pc:sldMk cId="3848990349" sldId="298"/>
            <ac:spMk id="30" creationId="{79EDD596-5BDD-8797-4988-AF97C714D206}"/>
          </ac:spMkLst>
        </pc:spChg>
        <pc:spChg chg="add del mod ord">
          <ac:chgData name="Mahboob Sultana" userId="99ae48a0951c2e6a" providerId="Windows Live" clId="Web-{7E38796A-6453-4D17-ACCF-0FB17B3E0CAD}" dt="2024-01-26T12:30:44" v="133"/>
          <ac:spMkLst>
            <pc:docMk/>
            <pc:sldMk cId="3848990349" sldId="298"/>
            <ac:spMk id="31" creationId="{187A8652-B82B-D037-A0FF-6EECF67343C4}"/>
          </ac:spMkLst>
        </pc:spChg>
        <pc:spChg chg="del">
          <ac:chgData name="Mahboob Sultana" userId="99ae48a0951c2e6a" providerId="Windows Live" clId="Web-{7E38796A-6453-4D17-ACCF-0FB17B3E0CAD}" dt="2024-01-26T12:30:23.843" v="106"/>
          <ac:spMkLst>
            <pc:docMk/>
            <pc:sldMk cId="3848990349" sldId="298"/>
            <ac:spMk id="32" creationId="{DA9B3B5A-F20D-C83A-16E2-3247F0742718}"/>
          </ac:spMkLst>
        </pc:spChg>
        <pc:spChg chg="add del mod ord">
          <ac:chgData name="Mahboob Sultana" userId="99ae48a0951c2e6a" providerId="Windows Live" clId="Web-{7E38796A-6453-4D17-ACCF-0FB17B3E0CAD}" dt="2024-01-26T12:30:44" v="132"/>
          <ac:spMkLst>
            <pc:docMk/>
            <pc:sldMk cId="3848990349" sldId="298"/>
            <ac:spMk id="33" creationId="{C91893CB-86E9-DE96-1FE2-041256F48037}"/>
          </ac:spMkLst>
        </pc:spChg>
        <pc:spChg chg="del">
          <ac:chgData name="Mahboob Sultana" userId="99ae48a0951c2e6a" providerId="Windows Live" clId="Web-{7E38796A-6453-4D17-ACCF-0FB17B3E0CAD}" dt="2024-01-26T12:30:23.843" v="106"/>
          <ac:spMkLst>
            <pc:docMk/>
            <pc:sldMk cId="3848990349" sldId="298"/>
            <ac:spMk id="34" creationId="{341AA0C6-FACC-1777-AF4A-24E50E4C02EC}"/>
          </ac:spMkLst>
        </pc:spChg>
        <pc:spChg chg="add del mod ord">
          <ac:chgData name="Mahboob Sultana" userId="99ae48a0951c2e6a" providerId="Windows Live" clId="Web-{7E38796A-6453-4D17-ACCF-0FB17B3E0CAD}" dt="2024-01-26T12:30:44" v="131"/>
          <ac:spMkLst>
            <pc:docMk/>
            <pc:sldMk cId="3848990349" sldId="298"/>
            <ac:spMk id="35" creationId="{81B27F8B-5BDA-3EFB-7D63-51BC011BB6DB}"/>
          </ac:spMkLst>
        </pc:spChg>
        <pc:spChg chg="add mod">
          <ac:chgData name="Mahboob Sultana" userId="99ae48a0951c2e6a" providerId="Windows Live" clId="Web-{7E38796A-6453-4D17-ACCF-0FB17B3E0CAD}" dt="2024-01-26T12:34:21.945" v="180"/>
          <ac:spMkLst>
            <pc:docMk/>
            <pc:sldMk cId="3848990349" sldId="298"/>
            <ac:spMk id="37" creationId="{FB9D9D0E-3A62-D74D-D762-302950669457}"/>
          </ac:spMkLst>
        </pc:spChg>
        <pc:spChg chg="add del">
          <ac:chgData name="Mahboob Sultana" userId="99ae48a0951c2e6a" providerId="Windows Live" clId="Web-{7E38796A-6453-4D17-ACCF-0FB17B3E0CAD}" dt="2024-01-26T12:32:24.909" v="150"/>
          <ac:spMkLst>
            <pc:docMk/>
            <pc:sldMk cId="3848990349" sldId="298"/>
            <ac:spMk id="45" creationId="{3FCFB1DE-0B7E-48CC-BA90-B2AB0889F9D6}"/>
          </ac:spMkLst>
        </pc:spChg>
        <pc:spChg chg="add del">
          <ac:chgData name="Mahboob Sultana" userId="99ae48a0951c2e6a" providerId="Windows Live" clId="Web-{7E38796A-6453-4D17-ACCF-0FB17B3E0CAD}" dt="2024-01-26T12:32:46.535" v="155"/>
          <ac:spMkLst>
            <pc:docMk/>
            <pc:sldMk cId="3848990349" sldId="298"/>
            <ac:spMk id="46" creationId="{8A94871E-96FC-4ADE-815B-41A636E34F1A}"/>
          </ac:spMkLst>
        </pc:spChg>
        <pc:spChg chg="add del">
          <ac:chgData name="Mahboob Sultana" userId="99ae48a0951c2e6a" providerId="Windows Live" clId="Web-{7E38796A-6453-4D17-ACCF-0FB17B3E0CAD}" dt="2024-01-26T12:32:46.535" v="155"/>
          <ac:spMkLst>
            <pc:docMk/>
            <pc:sldMk cId="3848990349" sldId="298"/>
            <ac:spMk id="47" creationId="{3FCFB1DE-0B7E-48CC-BA90-B2AB0889F9D6}"/>
          </ac:spMkLst>
        </pc:spChg>
        <pc:spChg chg="add del">
          <ac:chgData name="Mahboob Sultana" userId="99ae48a0951c2e6a" providerId="Windows Live" clId="Web-{7E38796A-6453-4D17-ACCF-0FB17B3E0CAD}" dt="2024-01-26T12:32:24.909" v="150"/>
          <ac:spMkLst>
            <pc:docMk/>
            <pc:sldMk cId="3848990349" sldId="298"/>
            <ac:spMk id="48" creationId="{665DBBEF-238B-476B-96AB-8AAC3224ECEA}"/>
          </ac:spMkLst>
        </pc:spChg>
        <pc:spChg chg="add del">
          <ac:chgData name="Mahboob Sultana" userId="99ae48a0951c2e6a" providerId="Windows Live" clId="Web-{7E38796A-6453-4D17-ACCF-0FB17B3E0CAD}" dt="2024-01-26T12:32:50.723" v="157"/>
          <ac:spMkLst>
            <pc:docMk/>
            <pc:sldMk cId="3848990349" sldId="298"/>
            <ac:spMk id="49" creationId="{9B7AD9F6-8CE7-4299-8FC6-328F4DCD3FF9}"/>
          </ac:spMkLst>
        </pc:spChg>
        <pc:spChg chg="add del">
          <ac:chgData name="Mahboob Sultana" userId="99ae48a0951c2e6a" providerId="Windows Live" clId="Web-{7E38796A-6453-4D17-ACCF-0FB17B3E0CAD}" dt="2024-01-26T12:32:50.723" v="157"/>
          <ac:spMkLst>
            <pc:docMk/>
            <pc:sldMk cId="3848990349" sldId="298"/>
            <ac:spMk id="50" creationId="{F49775AF-8896-43EE-92C6-83497D6DC56F}"/>
          </ac:spMkLst>
        </pc:spChg>
        <pc:grpChg chg="add del">
          <ac:chgData name="Mahboob Sultana" userId="99ae48a0951c2e6a" providerId="Windows Live" clId="Web-{7E38796A-6453-4D17-ACCF-0FB17B3E0CAD}" dt="2024-01-26T12:32:41.425" v="153"/>
          <ac:grpSpMkLst>
            <pc:docMk/>
            <pc:sldMk cId="3848990349" sldId="298"/>
            <ac:grpSpMk id="40" creationId="{F2C2385A-6F3A-07EF-D18E-AA9E680CE4BC}"/>
          </ac:grpSpMkLst>
        </pc:grpChg>
        <pc:grpChg chg="add del">
          <ac:chgData name="Mahboob Sultana" userId="99ae48a0951c2e6a" providerId="Windows Live" clId="Web-{7E38796A-6453-4D17-ACCF-0FB17B3E0CAD}" dt="2024-01-26T12:31:44.548" v="142"/>
          <ac:grpSpMkLst>
            <pc:docMk/>
            <pc:sldMk cId="3848990349" sldId="298"/>
            <ac:grpSpMk id="43" creationId="{2B33CDD2-C0CB-D8AD-886D-0ABC95A02B71}"/>
          </ac:grpSpMkLst>
        </pc:grpChg>
        <pc:grpChg chg="add del">
          <ac:chgData name="Mahboob Sultana" userId="99ae48a0951c2e6a" providerId="Windows Live" clId="Web-{7E38796A-6453-4D17-ACCF-0FB17B3E0CAD}" dt="2024-01-26T12:34:21.945" v="180"/>
          <ac:grpSpMkLst>
            <pc:docMk/>
            <pc:sldMk cId="3848990349" sldId="298"/>
            <ac:grpSpMk id="52" creationId="{F2C2385A-6F3A-07EF-D18E-AA9E680CE4BC}"/>
          </ac:grpSpMkLst>
        </pc:grpChg>
        <pc:grpChg chg="add del">
          <ac:chgData name="Mahboob Sultana" userId="99ae48a0951c2e6a" providerId="Windows Live" clId="Web-{7E38796A-6453-4D17-ACCF-0FB17B3E0CAD}" dt="2024-01-26T12:34:21.945" v="180"/>
          <ac:grpSpMkLst>
            <pc:docMk/>
            <pc:sldMk cId="3848990349" sldId="298"/>
            <ac:grpSpMk id="58" creationId="{7E0FE442-FDE7-03A0-48D0-17C4325DB29D}"/>
          </ac:grpSpMkLst>
        </pc:grpChg>
        <pc:picChg chg="del mod ord">
          <ac:chgData name="Mahboob Sultana" userId="99ae48a0951c2e6a" providerId="Windows Live" clId="Web-{7E38796A-6453-4D17-ACCF-0FB17B3E0CAD}" dt="2024-01-26T12:30:34.546" v="114"/>
          <ac:picMkLst>
            <pc:docMk/>
            <pc:sldMk cId="3848990349" sldId="298"/>
            <ac:picMk id="4" creationId="{F35B0028-596B-77CB-F8B9-5621B8BB09D3}"/>
          </ac:picMkLst>
        </pc:picChg>
        <pc:picChg chg="add mod">
          <ac:chgData name="Mahboob Sultana" userId="99ae48a0951c2e6a" providerId="Windows Live" clId="Web-{7E38796A-6453-4D17-ACCF-0FB17B3E0CAD}" dt="2024-01-26T12:34:21.945" v="180"/>
          <ac:picMkLst>
            <pc:docMk/>
            <pc:sldMk cId="3848990349" sldId="298"/>
            <ac:picMk id="38" creationId="{715F4337-BE9C-B7C2-EB69-2E474419613C}"/>
          </ac:picMkLst>
        </pc:picChg>
      </pc:sldChg>
      <pc:sldChg chg="addSp delSp modSp new mod setBg modClrScheme chgLayout">
        <pc:chgData name="Mahboob Sultana" userId="99ae48a0951c2e6a" providerId="Windows Live" clId="Web-{7E38796A-6453-4D17-ACCF-0FB17B3E0CAD}" dt="2024-01-26T12:48:14.349" v="338"/>
        <pc:sldMkLst>
          <pc:docMk/>
          <pc:sldMk cId="358644744" sldId="299"/>
        </pc:sldMkLst>
        <pc:spChg chg="del mod ord">
          <ac:chgData name="Mahboob Sultana" userId="99ae48a0951c2e6a" providerId="Windows Live" clId="Web-{7E38796A-6453-4D17-ACCF-0FB17B3E0CAD}" dt="2024-01-26T12:35:25.900" v="197"/>
          <ac:spMkLst>
            <pc:docMk/>
            <pc:sldMk cId="358644744" sldId="299"/>
            <ac:spMk id="2" creationId="{6F0600B3-AAE7-CA03-7D44-D219C25770AA}"/>
          </ac:spMkLst>
        </pc:spChg>
        <pc:spChg chg="del mod ord">
          <ac:chgData name="Mahboob Sultana" userId="99ae48a0951c2e6a" providerId="Windows Live" clId="Web-{7E38796A-6453-4D17-ACCF-0FB17B3E0CAD}" dt="2024-01-26T12:35:25.900" v="196"/>
          <ac:spMkLst>
            <pc:docMk/>
            <pc:sldMk cId="358644744" sldId="299"/>
            <ac:spMk id="3" creationId="{217547DF-0719-C79D-0AE3-830C88CDF30B}"/>
          </ac:spMkLst>
        </pc:spChg>
        <pc:spChg chg="del mod ord">
          <ac:chgData name="Mahboob Sultana" userId="99ae48a0951c2e6a" providerId="Windows Live" clId="Web-{7E38796A-6453-4D17-ACCF-0FB17B3E0CAD}" dt="2024-01-26T12:35:25.900" v="194"/>
          <ac:spMkLst>
            <pc:docMk/>
            <pc:sldMk cId="358644744" sldId="299"/>
            <ac:spMk id="4" creationId="{169BDA0E-B733-CFAD-F74A-E26B7B1958BE}"/>
          </ac:spMkLst>
        </pc:spChg>
        <pc:spChg chg="del mod ord">
          <ac:chgData name="Mahboob Sultana" userId="99ae48a0951c2e6a" providerId="Windows Live" clId="Web-{7E38796A-6453-4D17-ACCF-0FB17B3E0CAD}" dt="2024-01-26T12:35:25.900" v="193"/>
          <ac:spMkLst>
            <pc:docMk/>
            <pc:sldMk cId="358644744" sldId="299"/>
            <ac:spMk id="5" creationId="{B3EC2145-FABB-532A-25BF-162D5B36F16F}"/>
          </ac:spMkLst>
        </pc:spChg>
        <pc:spChg chg="del mod ord">
          <ac:chgData name="Mahboob Sultana" userId="99ae48a0951c2e6a" providerId="Windows Live" clId="Web-{7E38796A-6453-4D17-ACCF-0FB17B3E0CAD}" dt="2024-01-26T12:35:25.900" v="191"/>
          <ac:spMkLst>
            <pc:docMk/>
            <pc:sldMk cId="358644744" sldId="299"/>
            <ac:spMk id="6" creationId="{AD181FFB-5764-46D5-D6B2-C7BF06E416B7}"/>
          </ac:spMkLst>
        </pc:spChg>
        <pc:spChg chg="del mod ord">
          <ac:chgData name="Mahboob Sultana" userId="99ae48a0951c2e6a" providerId="Windows Live" clId="Web-{7E38796A-6453-4D17-ACCF-0FB17B3E0CAD}" dt="2024-01-26T12:35:25.900" v="190"/>
          <ac:spMkLst>
            <pc:docMk/>
            <pc:sldMk cId="358644744" sldId="299"/>
            <ac:spMk id="7" creationId="{6E85C8D2-A260-00C1-849C-BC325F0AE9DC}"/>
          </ac:spMkLst>
        </pc:spChg>
        <pc:spChg chg="del mod ord">
          <ac:chgData name="Mahboob Sultana" userId="99ae48a0951c2e6a" providerId="Windows Live" clId="Web-{7E38796A-6453-4D17-ACCF-0FB17B3E0CAD}" dt="2024-01-26T12:35:25.900" v="188"/>
          <ac:spMkLst>
            <pc:docMk/>
            <pc:sldMk cId="358644744" sldId="299"/>
            <ac:spMk id="8" creationId="{A1AA55AE-31F3-2D72-1CC7-9ACFEB0064C1}"/>
          </ac:spMkLst>
        </pc:spChg>
        <pc:spChg chg="del mod ord">
          <ac:chgData name="Mahboob Sultana" userId="99ae48a0951c2e6a" providerId="Windows Live" clId="Web-{7E38796A-6453-4D17-ACCF-0FB17B3E0CAD}" dt="2024-01-26T12:35:25.900" v="187"/>
          <ac:spMkLst>
            <pc:docMk/>
            <pc:sldMk cId="358644744" sldId="299"/>
            <ac:spMk id="9" creationId="{D5777E22-427D-133E-6F2E-148C0B4B3A1D}"/>
          </ac:spMkLst>
        </pc:spChg>
        <pc:spChg chg="del mod ord">
          <ac:chgData name="Mahboob Sultana" userId="99ae48a0951c2e6a" providerId="Windows Live" clId="Web-{7E38796A-6453-4D17-ACCF-0FB17B3E0CAD}" dt="2024-01-26T12:35:25.900" v="185"/>
          <ac:spMkLst>
            <pc:docMk/>
            <pc:sldMk cId="358644744" sldId="299"/>
            <ac:spMk id="10" creationId="{63A2E2CD-140D-3D45-EBED-88F7879C14F8}"/>
          </ac:spMkLst>
        </pc:spChg>
        <pc:spChg chg="del mod ord">
          <ac:chgData name="Mahboob Sultana" userId="99ae48a0951c2e6a" providerId="Windows Live" clId="Web-{7E38796A-6453-4D17-ACCF-0FB17B3E0CAD}" dt="2024-01-26T12:35:25.900" v="184"/>
          <ac:spMkLst>
            <pc:docMk/>
            <pc:sldMk cId="358644744" sldId="299"/>
            <ac:spMk id="11" creationId="{F1FC5852-8F41-B31C-4085-D859CEE8718E}"/>
          </ac:spMkLst>
        </pc:spChg>
        <pc:spChg chg="del">
          <ac:chgData name="Mahboob Sultana" userId="99ae48a0951c2e6a" providerId="Windows Live" clId="Web-{7E38796A-6453-4D17-ACCF-0FB17B3E0CAD}" dt="2024-01-26T12:35:18.603" v="182"/>
          <ac:spMkLst>
            <pc:docMk/>
            <pc:sldMk cId="358644744" sldId="299"/>
            <ac:spMk id="12" creationId="{407A6A24-6C8F-D7BB-D4B5-B7A90EF18991}"/>
          </ac:spMkLst>
        </pc:spChg>
        <pc:spChg chg="del">
          <ac:chgData name="Mahboob Sultana" userId="99ae48a0951c2e6a" providerId="Windows Live" clId="Web-{7E38796A-6453-4D17-ACCF-0FB17B3E0CAD}" dt="2024-01-26T12:35:18.603" v="182"/>
          <ac:spMkLst>
            <pc:docMk/>
            <pc:sldMk cId="358644744" sldId="299"/>
            <ac:spMk id="13" creationId="{E51546F9-68BF-14B8-47C6-95A4A6C2E08C}"/>
          </ac:spMkLst>
        </pc:spChg>
        <pc:spChg chg="del">
          <ac:chgData name="Mahboob Sultana" userId="99ae48a0951c2e6a" providerId="Windows Live" clId="Web-{7E38796A-6453-4D17-ACCF-0FB17B3E0CAD}" dt="2024-01-26T12:35:18.603" v="182"/>
          <ac:spMkLst>
            <pc:docMk/>
            <pc:sldMk cId="358644744" sldId="299"/>
            <ac:spMk id="14" creationId="{BA28D465-C9E1-2EAB-EE5E-ED67237EC1BC}"/>
          </ac:spMkLst>
        </pc:spChg>
        <pc:spChg chg="del">
          <ac:chgData name="Mahboob Sultana" userId="99ae48a0951c2e6a" providerId="Windows Live" clId="Web-{7E38796A-6453-4D17-ACCF-0FB17B3E0CAD}" dt="2024-01-26T12:35:18.603" v="182"/>
          <ac:spMkLst>
            <pc:docMk/>
            <pc:sldMk cId="358644744" sldId="299"/>
            <ac:spMk id="15" creationId="{9DBDCCDE-AB31-F514-77D7-C29AFF131671}"/>
          </ac:spMkLst>
        </pc:spChg>
        <pc:spChg chg="del">
          <ac:chgData name="Mahboob Sultana" userId="99ae48a0951c2e6a" providerId="Windows Live" clId="Web-{7E38796A-6453-4D17-ACCF-0FB17B3E0CAD}" dt="2024-01-26T12:35:18.603" v="182"/>
          <ac:spMkLst>
            <pc:docMk/>
            <pc:sldMk cId="358644744" sldId="299"/>
            <ac:spMk id="16" creationId="{44EF6EEF-5FB3-16C5-B505-F768F9365485}"/>
          </ac:spMkLst>
        </pc:spChg>
        <pc:spChg chg="del">
          <ac:chgData name="Mahboob Sultana" userId="99ae48a0951c2e6a" providerId="Windows Live" clId="Web-{7E38796A-6453-4D17-ACCF-0FB17B3E0CAD}" dt="2024-01-26T12:35:18.603" v="182"/>
          <ac:spMkLst>
            <pc:docMk/>
            <pc:sldMk cId="358644744" sldId="299"/>
            <ac:spMk id="17" creationId="{237C0D23-7502-57AB-3627-73990BDF9316}"/>
          </ac:spMkLst>
        </pc:spChg>
        <pc:spChg chg="del">
          <ac:chgData name="Mahboob Sultana" userId="99ae48a0951c2e6a" providerId="Windows Live" clId="Web-{7E38796A-6453-4D17-ACCF-0FB17B3E0CAD}" dt="2024-01-26T12:35:18.603" v="182"/>
          <ac:spMkLst>
            <pc:docMk/>
            <pc:sldMk cId="358644744" sldId="299"/>
            <ac:spMk id="18" creationId="{01B35385-48BB-42DD-AFBA-E10CC6A73BF2}"/>
          </ac:spMkLst>
        </pc:spChg>
        <pc:spChg chg="del">
          <ac:chgData name="Mahboob Sultana" userId="99ae48a0951c2e6a" providerId="Windows Live" clId="Web-{7E38796A-6453-4D17-ACCF-0FB17B3E0CAD}" dt="2024-01-26T12:35:18.603" v="182"/>
          <ac:spMkLst>
            <pc:docMk/>
            <pc:sldMk cId="358644744" sldId="299"/>
            <ac:spMk id="19" creationId="{1632A4DF-BACA-ABD0-DAED-7D277BB4E43B}"/>
          </ac:spMkLst>
        </pc:spChg>
        <pc:spChg chg="del">
          <ac:chgData name="Mahboob Sultana" userId="99ae48a0951c2e6a" providerId="Windows Live" clId="Web-{7E38796A-6453-4D17-ACCF-0FB17B3E0CAD}" dt="2024-01-26T12:35:18.603" v="182"/>
          <ac:spMkLst>
            <pc:docMk/>
            <pc:sldMk cId="358644744" sldId="299"/>
            <ac:spMk id="20" creationId="{F5F3C5FB-17C0-D069-9D44-8CFE26EE2108}"/>
          </ac:spMkLst>
        </pc:spChg>
        <pc:spChg chg="del">
          <ac:chgData name="Mahboob Sultana" userId="99ae48a0951c2e6a" providerId="Windows Live" clId="Web-{7E38796A-6453-4D17-ACCF-0FB17B3E0CAD}" dt="2024-01-26T12:35:18.603" v="182"/>
          <ac:spMkLst>
            <pc:docMk/>
            <pc:sldMk cId="358644744" sldId="299"/>
            <ac:spMk id="21" creationId="{0D0318C0-FA71-69A0-A1F9-4C81A76E8EC0}"/>
          </ac:spMkLst>
        </pc:spChg>
        <pc:spChg chg="del">
          <ac:chgData name="Mahboob Sultana" userId="99ae48a0951c2e6a" providerId="Windows Live" clId="Web-{7E38796A-6453-4D17-ACCF-0FB17B3E0CAD}" dt="2024-01-26T12:35:18.603" v="182"/>
          <ac:spMkLst>
            <pc:docMk/>
            <pc:sldMk cId="358644744" sldId="299"/>
            <ac:spMk id="22" creationId="{11486A34-1F76-07B6-D352-57E50C1EA99B}"/>
          </ac:spMkLst>
        </pc:spChg>
        <pc:spChg chg="del">
          <ac:chgData name="Mahboob Sultana" userId="99ae48a0951c2e6a" providerId="Windows Live" clId="Web-{7E38796A-6453-4D17-ACCF-0FB17B3E0CAD}" dt="2024-01-26T12:35:18.603" v="182"/>
          <ac:spMkLst>
            <pc:docMk/>
            <pc:sldMk cId="358644744" sldId="299"/>
            <ac:spMk id="23" creationId="{1D3D4C35-B7FE-45E7-3BCE-6400F1ADBD2B}"/>
          </ac:spMkLst>
        </pc:spChg>
        <pc:spChg chg="del">
          <ac:chgData name="Mahboob Sultana" userId="99ae48a0951c2e6a" providerId="Windows Live" clId="Web-{7E38796A-6453-4D17-ACCF-0FB17B3E0CAD}" dt="2024-01-26T12:35:18.603" v="182"/>
          <ac:spMkLst>
            <pc:docMk/>
            <pc:sldMk cId="358644744" sldId="299"/>
            <ac:spMk id="24" creationId="{96CCD387-4D86-42AF-32A9-7BC2598629B9}"/>
          </ac:spMkLst>
        </pc:spChg>
        <pc:spChg chg="del">
          <ac:chgData name="Mahboob Sultana" userId="99ae48a0951c2e6a" providerId="Windows Live" clId="Web-{7E38796A-6453-4D17-ACCF-0FB17B3E0CAD}" dt="2024-01-26T12:35:18.603" v="182"/>
          <ac:spMkLst>
            <pc:docMk/>
            <pc:sldMk cId="358644744" sldId="299"/>
            <ac:spMk id="25" creationId="{CB0642C0-F8C0-DF53-F1E8-028C131C5A0E}"/>
          </ac:spMkLst>
        </pc:spChg>
        <pc:spChg chg="del">
          <ac:chgData name="Mahboob Sultana" userId="99ae48a0951c2e6a" providerId="Windows Live" clId="Web-{7E38796A-6453-4D17-ACCF-0FB17B3E0CAD}" dt="2024-01-26T12:35:18.603" v="182"/>
          <ac:spMkLst>
            <pc:docMk/>
            <pc:sldMk cId="358644744" sldId="299"/>
            <ac:spMk id="26" creationId="{E995C519-9FC2-A53D-8AC6-BCC1C8AA5784}"/>
          </ac:spMkLst>
        </pc:spChg>
        <pc:spChg chg="del">
          <ac:chgData name="Mahboob Sultana" userId="99ae48a0951c2e6a" providerId="Windows Live" clId="Web-{7E38796A-6453-4D17-ACCF-0FB17B3E0CAD}" dt="2024-01-26T12:35:18.603" v="182"/>
          <ac:spMkLst>
            <pc:docMk/>
            <pc:sldMk cId="358644744" sldId="299"/>
            <ac:spMk id="27" creationId="{D88A5F39-80D3-3293-45DD-2BDF29EC62F7}"/>
          </ac:spMkLst>
        </pc:spChg>
        <pc:spChg chg="del mod ord">
          <ac:chgData name="Mahboob Sultana" userId="99ae48a0951c2e6a" providerId="Windows Live" clId="Web-{7E38796A-6453-4D17-ACCF-0FB17B3E0CAD}" dt="2024-01-26T12:35:25.900" v="183"/>
          <ac:spMkLst>
            <pc:docMk/>
            <pc:sldMk cId="358644744" sldId="299"/>
            <ac:spMk id="28" creationId="{4CDAD298-F1DC-3885-D5C6-CF10BB011EE6}"/>
          </ac:spMkLst>
        </pc:spChg>
        <pc:spChg chg="mod ord">
          <ac:chgData name="Mahboob Sultana" userId="99ae48a0951c2e6a" providerId="Windows Live" clId="Web-{7E38796A-6453-4D17-ACCF-0FB17B3E0CAD}" dt="2024-01-26T12:48:14.349" v="338"/>
          <ac:spMkLst>
            <pc:docMk/>
            <pc:sldMk cId="358644744" sldId="299"/>
            <ac:spMk id="29" creationId="{5C46547A-D89A-B32F-B54F-FB0011435F42}"/>
          </ac:spMkLst>
        </pc:spChg>
        <pc:spChg chg="del mod ord">
          <ac:chgData name="Mahboob Sultana" userId="99ae48a0951c2e6a" providerId="Windows Live" clId="Web-{7E38796A-6453-4D17-ACCF-0FB17B3E0CAD}" dt="2024-01-26T12:35:25.900" v="199"/>
          <ac:spMkLst>
            <pc:docMk/>
            <pc:sldMk cId="358644744" sldId="299"/>
            <ac:spMk id="30" creationId="{887DB8AE-A9AF-E920-0A03-8139B56C68E3}"/>
          </ac:spMkLst>
        </pc:spChg>
        <pc:spChg chg="add del mod ord">
          <ac:chgData name="Mahboob Sultana" userId="99ae48a0951c2e6a" providerId="Windows Live" clId="Web-{7E38796A-6453-4D17-ACCF-0FB17B3E0CAD}" dt="2024-01-26T12:35:25.900" v="198"/>
          <ac:spMkLst>
            <pc:docMk/>
            <pc:sldMk cId="358644744" sldId="299"/>
            <ac:spMk id="31" creationId="{93D30AFC-9143-D3CA-8600-E24B1C0B2D31}"/>
          </ac:spMkLst>
        </pc:spChg>
        <pc:spChg chg="add del mod ord">
          <ac:chgData name="Mahboob Sultana" userId="99ae48a0951c2e6a" providerId="Windows Live" clId="Web-{7E38796A-6453-4D17-ACCF-0FB17B3E0CAD}" dt="2024-01-26T12:35:25.900" v="195"/>
          <ac:spMkLst>
            <pc:docMk/>
            <pc:sldMk cId="358644744" sldId="299"/>
            <ac:spMk id="32" creationId="{BA86F16E-EAC5-9F7B-D417-982BD2D2E637}"/>
          </ac:spMkLst>
        </pc:spChg>
        <pc:spChg chg="add del mod ord">
          <ac:chgData name="Mahboob Sultana" userId="99ae48a0951c2e6a" providerId="Windows Live" clId="Web-{7E38796A-6453-4D17-ACCF-0FB17B3E0CAD}" dt="2024-01-26T12:35:25.900" v="192"/>
          <ac:spMkLst>
            <pc:docMk/>
            <pc:sldMk cId="358644744" sldId="299"/>
            <ac:spMk id="33" creationId="{7B64A8E8-8CB0-95CC-8BD2-28487B42951C}"/>
          </ac:spMkLst>
        </pc:spChg>
        <pc:spChg chg="add del mod ord">
          <ac:chgData name="Mahboob Sultana" userId="99ae48a0951c2e6a" providerId="Windows Live" clId="Web-{7E38796A-6453-4D17-ACCF-0FB17B3E0CAD}" dt="2024-01-26T12:35:25.900" v="189"/>
          <ac:spMkLst>
            <pc:docMk/>
            <pc:sldMk cId="358644744" sldId="299"/>
            <ac:spMk id="34" creationId="{E3406D60-D285-9654-A6B2-F6006E8616FA}"/>
          </ac:spMkLst>
        </pc:spChg>
        <pc:spChg chg="add del mod ord">
          <ac:chgData name="Mahboob Sultana" userId="99ae48a0951c2e6a" providerId="Windows Live" clId="Web-{7E38796A-6453-4D17-ACCF-0FB17B3E0CAD}" dt="2024-01-26T12:35:25.900" v="186"/>
          <ac:spMkLst>
            <pc:docMk/>
            <pc:sldMk cId="358644744" sldId="299"/>
            <ac:spMk id="35" creationId="{25933D99-F177-76CF-77F4-CA11AE1BAAC0}"/>
          </ac:spMkLst>
        </pc:spChg>
        <pc:spChg chg="add del mod">
          <ac:chgData name="Mahboob Sultana" userId="99ae48a0951c2e6a" providerId="Windows Live" clId="Web-{7E38796A-6453-4D17-ACCF-0FB17B3E0CAD}" dt="2024-01-26T12:36:07.495" v="210"/>
          <ac:spMkLst>
            <pc:docMk/>
            <pc:sldMk cId="358644744" sldId="299"/>
            <ac:spMk id="36" creationId="{FF787CBE-31D1-7120-153B-8FCCBF8EB274}"/>
          </ac:spMkLst>
        </pc:spChg>
        <pc:spChg chg="add mod ord">
          <ac:chgData name="Mahboob Sultana" userId="99ae48a0951c2e6a" providerId="Windows Live" clId="Web-{7E38796A-6453-4D17-ACCF-0FB17B3E0CAD}" dt="2024-01-26T12:48:14.349" v="338"/>
          <ac:spMkLst>
            <pc:docMk/>
            <pc:sldMk cId="358644744" sldId="299"/>
            <ac:spMk id="37" creationId="{5759C475-F081-468A-4E81-DCECA1A20392}"/>
          </ac:spMkLst>
        </pc:spChg>
        <pc:spChg chg="add del mod ord">
          <ac:chgData name="Mahboob Sultana" userId="99ae48a0951c2e6a" providerId="Windows Live" clId="Web-{7E38796A-6453-4D17-ACCF-0FB17B3E0CAD}" dt="2024-01-26T12:36:21.371" v="219"/>
          <ac:spMkLst>
            <pc:docMk/>
            <pc:sldMk cId="358644744" sldId="299"/>
            <ac:spMk id="38" creationId="{C1CA5CA9-E420-08B3-3642-EC2A83F79FFE}"/>
          </ac:spMkLst>
        </pc:spChg>
        <pc:spChg chg="add del mod ord">
          <ac:chgData name="Mahboob Sultana" userId="99ae48a0951c2e6a" providerId="Windows Live" clId="Web-{7E38796A-6453-4D17-ACCF-0FB17B3E0CAD}" dt="2024-01-26T12:36:31.090" v="220"/>
          <ac:spMkLst>
            <pc:docMk/>
            <pc:sldMk cId="358644744" sldId="299"/>
            <ac:spMk id="39" creationId="{DF119DC0-2420-C2DC-948F-069EF98A4C3B}"/>
          </ac:spMkLst>
        </pc:spChg>
        <pc:spChg chg="add del mod ord">
          <ac:chgData name="Mahboob Sultana" userId="99ae48a0951c2e6a" providerId="Windows Live" clId="Web-{7E38796A-6453-4D17-ACCF-0FB17B3E0CAD}" dt="2024-01-26T12:37:22.763" v="223"/>
          <ac:spMkLst>
            <pc:docMk/>
            <pc:sldMk cId="358644744" sldId="299"/>
            <ac:spMk id="41" creationId="{C500FBED-9442-65F4-8A73-5B94D19F93BC}"/>
          </ac:spMkLst>
        </pc:spChg>
        <pc:spChg chg="add del mod ord">
          <ac:chgData name="Mahboob Sultana" userId="99ae48a0951c2e6a" providerId="Windows Live" clId="Web-{7E38796A-6453-4D17-ACCF-0FB17B3E0CAD}" dt="2024-01-26T12:37:29.514" v="250"/>
          <ac:spMkLst>
            <pc:docMk/>
            <pc:sldMk cId="358644744" sldId="299"/>
            <ac:spMk id="42" creationId="{804BBD4A-827F-059B-2803-4BA63484B65C}"/>
          </ac:spMkLst>
        </pc:spChg>
        <pc:spChg chg="add del mod ord">
          <ac:chgData name="Mahboob Sultana" userId="99ae48a0951c2e6a" providerId="Windows Live" clId="Web-{7E38796A-6453-4D17-ACCF-0FB17B3E0CAD}" dt="2024-01-26T12:37:29.514" v="249"/>
          <ac:spMkLst>
            <pc:docMk/>
            <pc:sldMk cId="358644744" sldId="299"/>
            <ac:spMk id="43" creationId="{2E0CED2B-7149-FE38-DC19-AB624F1B54B5}"/>
          </ac:spMkLst>
        </pc:spChg>
        <pc:spChg chg="add del mod ord">
          <ac:chgData name="Mahboob Sultana" userId="99ae48a0951c2e6a" providerId="Windows Live" clId="Web-{7E38796A-6453-4D17-ACCF-0FB17B3E0CAD}" dt="2024-01-26T12:37:29.514" v="248"/>
          <ac:spMkLst>
            <pc:docMk/>
            <pc:sldMk cId="358644744" sldId="299"/>
            <ac:spMk id="44" creationId="{05CB855D-B435-A9DD-44EA-551759D0EC84}"/>
          </ac:spMkLst>
        </pc:spChg>
        <pc:spChg chg="add del mod ord">
          <ac:chgData name="Mahboob Sultana" userId="99ae48a0951c2e6a" providerId="Windows Live" clId="Web-{7E38796A-6453-4D17-ACCF-0FB17B3E0CAD}" dt="2024-01-26T12:37:29.514" v="247"/>
          <ac:spMkLst>
            <pc:docMk/>
            <pc:sldMk cId="358644744" sldId="299"/>
            <ac:spMk id="45" creationId="{FBB37FCF-6432-E244-1706-126C56DF3242}"/>
          </ac:spMkLst>
        </pc:spChg>
        <pc:spChg chg="add del mod ord">
          <ac:chgData name="Mahboob Sultana" userId="99ae48a0951c2e6a" providerId="Windows Live" clId="Web-{7E38796A-6453-4D17-ACCF-0FB17B3E0CAD}" dt="2024-01-26T12:37:29.514" v="246"/>
          <ac:spMkLst>
            <pc:docMk/>
            <pc:sldMk cId="358644744" sldId="299"/>
            <ac:spMk id="46" creationId="{74E5A39C-312C-3E31-41F3-C0D767A080E2}"/>
          </ac:spMkLst>
        </pc:spChg>
        <pc:spChg chg="add del mod ord">
          <ac:chgData name="Mahboob Sultana" userId="99ae48a0951c2e6a" providerId="Windows Live" clId="Web-{7E38796A-6453-4D17-ACCF-0FB17B3E0CAD}" dt="2024-01-26T12:37:22.779" v="234"/>
          <ac:spMkLst>
            <pc:docMk/>
            <pc:sldMk cId="358644744" sldId="299"/>
            <ac:spMk id="47" creationId="{C2584B41-2190-E22F-42CB-98709B29E325}"/>
          </ac:spMkLst>
        </pc:spChg>
        <pc:spChg chg="add del mod ord">
          <ac:chgData name="Mahboob Sultana" userId="99ae48a0951c2e6a" providerId="Windows Live" clId="Web-{7E38796A-6453-4D17-ACCF-0FB17B3E0CAD}" dt="2024-01-26T12:37:29.514" v="245"/>
          <ac:spMkLst>
            <pc:docMk/>
            <pc:sldMk cId="358644744" sldId="299"/>
            <ac:spMk id="48" creationId="{3FF4E2AB-036D-14FE-9450-355EAF7E3201}"/>
          </ac:spMkLst>
        </pc:spChg>
        <pc:spChg chg="add del mod ord">
          <ac:chgData name="Mahboob Sultana" userId="99ae48a0951c2e6a" providerId="Windows Live" clId="Web-{7E38796A-6453-4D17-ACCF-0FB17B3E0CAD}" dt="2024-01-26T12:37:29.514" v="244"/>
          <ac:spMkLst>
            <pc:docMk/>
            <pc:sldMk cId="358644744" sldId="299"/>
            <ac:spMk id="49" creationId="{7E8D3DA6-9FEF-01A4-B18E-04F92DB02711}"/>
          </ac:spMkLst>
        </pc:spChg>
        <pc:spChg chg="add del mod ord">
          <ac:chgData name="Mahboob Sultana" userId="99ae48a0951c2e6a" providerId="Windows Live" clId="Web-{7E38796A-6453-4D17-ACCF-0FB17B3E0CAD}" dt="2024-01-26T12:37:29.514" v="243"/>
          <ac:spMkLst>
            <pc:docMk/>
            <pc:sldMk cId="358644744" sldId="299"/>
            <ac:spMk id="50" creationId="{490C23B0-122A-9CF0-340F-EA9696509E90}"/>
          </ac:spMkLst>
        </pc:spChg>
        <pc:spChg chg="add del mod ord">
          <ac:chgData name="Mahboob Sultana" userId="99ae48a0951c2e6a" providerId="Windows Live" clId="Web-{7E38796A-6453-4D17-ACCF-0FB17B3E0CAD}" dt="2024-01-26T12:37:29.514" v="242"/>
          <ac:spMkLst>
            <pc:docMk/>
            <pc:sldMk cId="358644744" sldId="299"/>
            <ac:spMk id="51" creationId="{E451BA7E-28F4-FAD2-D31B-9D4721AD1DA4}"/>
          </ac:spMkLst>
        </pc:spChg>
        <pc:spChg chg="add del mod ord">
          <ac:chgData name="Mahboob Sultana" userId="99ae48a0951c2e6a" providerId="Windows Live" clId="Web-{7E38796A-6453-4D17-ACCF-0FB17B3E0CAD}" dt="2024-01-26T12:37:29.514" v="241"/>
          <ac:spMkLst>
            <pc:docMk/>
            <pc:sldMk cId="358644744" sldId="299"/>
            <ac:spMk id="52" creationId="{681349EA-7BE6-AC26-A17B-E3451AD46F07}"/>
          </ac:spMkLst>
        </pc:spChg>
        <pc:spChg chg="add del mod ord">
          <ac:chgData name="Mahboob Sultana" userId="99ae48a0951c2e6a" providerId="Windows Live" clId="Web-{7E38796A-6453-4D17-ACCF-0FB17B3E0CAD}" dt="2024-01-26T12:37:29.514" v="240"/>
          <ac:spMkLst>
            <pc:docMk/>
            <pc:sldMk cId="358644744" sldId="299"/>
            <ac:spMk id="53" creationId="{3FCCE312-5B49-C0C1-8878-987CB5A56F45}"/>
          </ac:spMkLst>
        </pc:spChg>
        <pc:spChg chg="add del mod ord">
          <ac:chgData name="Mahboob Sultana" userId="99ae48a0951c2e6a" providerId="Windows Live" clId="Web-{7E38796A-6453-4D17-ACCF-0FB17B3E0CAD}" dt="2024-01-26T12:37:29.514" v="239"/>
          <ac:spMkLst>
            <pc:docMk/>
            <pc:sldMk cId="358644744" sldId="299"/>
            <ac:spMk id="54" creationId="{93A8C9C6-CCBE-E213-6084-5EAC82C07D81}"/>
          </ac:spMkLst>
        </pc:spChg>
        <pc:spChg chg="add del mod ord">
          <ac:chgData name="Mahboob Sultana" userId="99ae48a0951c2e6a" providerId="Windows Live" clId="Web-{7E38796A-6453-4D17-ACCF-0FB17B3E0CAD}" dt="2024-01-26T12:37:29.514" v="238"/>
          <ac:spMkLst>
            <pc:docMk/>
            <pc:sldMk cId="358644744" sldId="299"/>
            <ac:spMk id="55" creationId="{243E01DE-1A7E-A181-E51C-E874C5B73C9E}"/>
          </ac:spMkLst>
        </pc:spChg>
        <pc:spChg chg="add del mod ord">
          <ac:chgData name="Mahboob Sultana" userId="99ae48a0951c2e6a" providerId="Windows Live" clId="Web-{7E38796A-6453-4D17-ACCF-0FB17B3E0CAD}" dt="2024-01-26T12:37:22.779" v="233"/>
          <ac:spMkLst>
            <pc:docMk/>
            <pc:sldMk cId="358644744" sldId="299"/>
            <ac:spMk id="56" creationId="{F599B7DA-9732-E32F-4184-6334BC181A21}"/>
          </ac:spMkLst>
        </pc:spChg>
        <pc:spChg chg="add del mod ord">
          <ac:chgData name="Mahboob Sultana" userId="99ae48a0951c2e6a" providerId="Windows Live" clId="Web-{7E38796A-6453-4D17-ACCF-0FB17B3E0CAD}" dt="2024-01-26T12:37:22.763" v="232"/>
          <ac:spMkLst>
            <pc:docMk/>
            <pc:sldMk cId="358644744" sldId="299"/>
            <ac:spMk id="57" creationId="{169E660C-82D3-8E06-2B52-E157C7C3F54B}"/>
          </ac:spMkLst>
        </pc:spChg>
        <pc:spChg chg="add del mod ord">
          <ac:chgData name="Mahboob Sultana" userId="99ae48a0951c2e6a" providerId="Windows Live" clId="Web-{7E38796A-6453-4D17-ACCF-0FB17B3E0CAD}" dt="2024-01-26T12:37:22.763" v="231"/>
          <ac:spMkLst>
            <pc:docMk/>
            <pc:sldMk cId="358644744" sldId="299"/>
            <ac:spMk id="58" creationId="{37AD3171-906C-A168-20E4-C676A7F1283F}"/>
          </ac:spMkLst>
        </pc:spChg>
        <pc:spChg chg="add del mod ord">
          <ac:chgData name="Mahboob Sultana" userId="99ae48a0951c2e6a" providerId="Windows Live" clId="Web-{7E38796A-6453-4D17-ACCF-0FB17B3E0CAD}" dt="2024-01-26T12:37:22.763" v="230"/>
          <ac:spMkLst>
            <pc:docMk/>
            <pc:sldMk cId="358644744" sldId="299"/>
            <ac:spMk id="59" creationId="{490F97BD-ADE7-EA1E-BE9D-A8509A37B93B}"/>
          </ac:spMkLst>
        </pc:spChg>
        <pc:spChg chg="add del mod ord">
          <ac:chgData name="Mahboob Sultana" userId="99ae48a0951c2e6a" providerId="Windows Live" clId="Web-{7E38796A-6453-4D17-ACCF-0FB17B3E0CAD}" dt="2024-01-26T12:37:22.763" v="229"/>
          <ac:spMkLst>
            <pc:docMk/>
            <pc:sldMk cId="358644744" sldId="299"/>
            <ac:spMk id="60" creationId="{5B389AB7-5972-A855-D053-ABD338BF495C}"/>
          </ac:spMkLst>
        </pc:spChg>
        <pc:spChg chg="add del mod ord">
          <ac:chgData name="Mahboob Sultana" userId="99ae48a0951c2e6a" providerId="Windows Live" clId="Web-{7E38796A-6453-4D17-ACCF-0FB17B3E0CAD}" dt="2024-01-26T12:37:22.763" v="228"/>
          <ac:spMkLst>
            <pc:docMk/>
            <pc:sldMk cId="358644744" sldId="299"/>
            <ac:spMk id="61" creationId="{CEE07A7F-1F38-11E6-6D98-52C326EDE62A}"/>
          </ac:spMkLst>
        </pc:spChg>
        <pc:spChg chg="add del mod ord">
          <ac:chgData name="Mahboob Sultana" userId="99ae48a0951c2e6a" providerId="Windows Live" clId="Web-{7E38796A-6453-4D17-ACCF-0FB17B3E0CAD}" dt="2024-01-26T12:37:22.763" v="227"/>
          <ac:spMkLst>
            <pc:docMk/>
            <pc:sldMk cId="358644744" sldId="299"/>
            <ac:spMk id="62" creationId="{B9B65C7E-4698-9031-7F84-F495CF7ACDB9}"/>
          </ac:spMkLst>
        </pc:spChg>
        <pc:spChg chg="add del mod ord">
          <ac:chgData name="Mahboob Sultana" userId="99ae48a0951c2e6a" providerId="Windows Live" clId="Web-{7E38796A-6453-4D17-ACCF-0FB17B3E0CAD}" dt="2024-01-26T12:37:22.763" v="226"/>
          <ac:spMkLst>
            <pc:docMk/>
            <pc:sldMk cId="358644744" sldId="299"/>
            <ac:spMk id="63" creationId="{DDB41BD9-0A89-2463-1788-501F6B1C8795}"/>
          </ac:spMkLst>
        </pc:spChg>
        <pc:spChg chg="add del mod ord">
          <ac:chgData name="Mahboob Sultana" userId="99ae48a0951c2e6a" providerId="Windows Live" clId="Web-{7E38796A-6453-4D17-ACCF-0FB17B3E0CAD}" dt="2024-01-26T12:37:22.763" v="225"/>
          <ac:spMkLst>
            <pc:docMk/>
            <pc:sldMk cId="358644744" sldId="299"/>
            <ac:spMk id="64" creationId="{BC5BF6A4-1653-7452-E759-4520884FB41F}"/>
          </ac:spMkLst>
        </pc:spChg>
        <pc:spChg chg="add del mod ord">
          <ac:chgData name="Mahboob Sultana" userId="99ae48a0951c2e6a" providerId="Windows Live" clId="Web-{7E38796A-6453-4D17-ACCF-0FB17B3E0CAD}" dt="2024-01-26T12:37:22.763" v="224"/>
          <ac:spMkLst>
            <pc:docMk/>
            <pc:sldMk cId="358644744" sldId="299"/>
            <ac:spMk id="65" creationId="{950EBC2E-26CD-C5B3-12A9-858FF11C087A}"/>
          </ac:spMkLst>
        </pc:spChg>
        <pc:spChg chg="add del mod ord">
          <ac:chgData name="Mahboob Sultana" userId="99ae48a0951c2e6a" providerId="Windows Live" clId="Web-{7E38796A-6453-4D17-ACCF-0FB17B3E0CAD}" dt="2024-01-26T12:37:29.514" v="237"/>
          <ac:spMkLst>
            <pc:docMk/>
            <pc:sldMk cId="358644744" sldId="299"/>
            <ac:spMk id="66" creationId="{F150F365-2FAE-DB25-033B-CBB4F15F3FA7}"/>
          </ac:spMkLst>
        </pc:spChg>
        <pc:spChg chg="add del mod ord">
          <ac:chgData name="Mahboob Sultana" userId="99ae48a0951c2e6a" providerId="Windows Live" clId="Web-{7E38796A-6453-4D17-ACCF-0FB17B3E0CAD}" dt="2024-01-26T12:37:29.514" v="236"/>
          <ac:spMkLst>
            <pc:docMk/>
            <pc:sldMk cId="358644744" sldId="299"/>
            <ac:spMk id="67" creationId="{8B9A19B1-2A5C-1F01-D3C0-86D6B04E3372}"/>
          </ac:spMkLst>
        </pc:spChg>
        <pc:spChg chg="add del">
          <ac:chgData name="Mahboob Sultana" userId="99ae48a0951c2e6a" providerId="Windows Live" clId="Web-{7E38796A-6453-4D17-ACCF-0FB17B3E0CAD}" dt="2024-01-26T12:37:45.061" v="253"/>
          <ac:spMkLst>
            <pc:docMk/>
            <pc:sldMk cId="358644744" sldId="299"/>
            <ac:spMk id="68" creationId="{D4771268-CB57-404A-9271-370EB28F6090}"/>
          </ac:spMkLst>
        </pc:spChg>
        <pc:spChg chg="add del">
          <ac:chgData name="Mahboob Sultana" userId="99ae48a0951c2e6a" providerId="Windows Live" clId="Web-{7E38796A-6453-4D17-ACCF-0FB17B3E0CAD}" dt="2024-01-26T12:38:27.234" v="258"/>
          <ac:spMkLst>
            <pc:docMk/>
            <pc:sldMk cId="358644744" sldId="299"/>
            <ac:spMk id="70" creationId="{9B7AD9F6-8CE7-4299-8FC6-328F4DCD3FF9}"/>
          </ac:spMkLst>
        </pc:spChg>
        <pc:spChg chg="add del">
          <ac:chgData name="Mahboob Sultana" userId="99ae48a0951c2e6a" providerId="Windows Live" clId="Web-{7E38796A-6453-4D17-ACCF-0FB17B3E0CAD}" dt="2024-01-26T12:38:27.234" v="258"/>
          <ac:spMkLst>
            <pc:docMk/>
            <pc:sldMk cId="358644744" sldId="299"/>
            <ac:spMk id="71" creationId="{F49775AF-8896-43EE-92C6-83497D6DC56F}"/>
          </ac:spMkLst>
        </pc:spChg>
        <pc:spChg chg="add del">
          <ac:chgData name="Mahboob Sultana" userId="99ae48a0951c2e6a" providerId="Windows Live" clId="Web-{7E38796A-6453-4D17-ACCF-0FB17B3E0CAD}" dt="2024-01-26T12:48:14.349" v="338"/>
          <ac:spMkLst>
            <pc:docMk/>
            <pc:sldMk cId="358644744" sldId="299"/>
            <ac:spMk id="76" creationId="{4D60F200-5EB0-B223-2439-C96C67F0FEE1}"/>
          </ac:spMkLst>
        </pc:spChg>
        <pc:spChg chg="add del">
          <ac:chgData name="Mahboob Sultana" userId="99ae48a0951c2e6a" providerId="Windows Live" clId="Web-{7E38796A-6453-4D17-ACCF-0FB17B3E0CAD}" dt="2024-01-26T12:48:14.349" v="338"/>
          <ac:spMkLst>
            <pc:docMk/>
            <pc:sldMk cId="358644744" sldId="299"/>
            <ac:spMk id="78" creationId="{F92CB243-67C5-E304-31A0-4D7D607BAFBA}"/>
          </ac:spMkLst>
        </pc:spChg>
        <pc:spChg chg="add del">
          <ac:chgData name="Mahboob Sultana" userId="99ae48a0951c2e6a" providerId="Windows Live" clId="Web-{7E38796A-6453-4D17-ACCF-0FB17B3E0CAD}" dt="2024-01-26T12:48:14.349" v="338"/>
          <ac:spMkLst>
            <pc:docMk/>
            <pc:sldMk cId="358644744" sldId="299"/>
            <ac:spMk id="80" creationId="{11A95761-C93E-94BF-087D-D2A823789EAB}"/>
          </ac:spMkLst>
        </pc:spChg>
        <pc:spChg chg="add del">
          <ac:chgData name="Mahboob Sultana" userId="99ae48a0951c2e6a" providerId="Windows Live" clId="Web-{7E38796A-6453-4D17-ACCF-0FB17B3E0CAD}" dt="2024-01-26T12:48:14.349" v="338"/>
          <ac:spMkLst>
            <pc:docMk/>
            <pc:sldMk cId="358644744" sldId="299"/>
            <ac:spMk id="82" creationId="{6E63D1A5-FD49-4756-F62E-786C34E631EF}"/>
          </ac:spMkLst>
        </pc:spChg>
        <pc:spChg chg="add">
          <ac:chgData name="Mahboob Sultana" userId="99ae48a0951c2e6a" providerId="Windows Live" clId="Web-{7E38796A-6453-4D17-ACCF-0FB17B3E0CAD}" dt="2024-01-26T12:48:14.349" v="338"/>
          <ac:spMkLst>
            <pc:docMk/>
            <pc:sldMk cId="358644744" sldId="299"/>
            <ac:spMk id="87" creationId="{D12DDE76-C203-4047-9998-63900085B5E8}"/>
          </ac:spMkLst>
        </pc:spChg>
        <pc:picChg chg="add mod ord">
          <ac:chgData name="Mahboob Sultana" userId="99ae48a0951c2e6a" providerId="Windows Live" clId="Web-{7E38796A-6453-4D17-ACCF-0FB17B3E0CAD}" dt="2024-01-26T12:48:14.349" v="338"/>
          <ac:picMkLst>
            <pc:docMk/>
            <pc:sldMk cId="358644744" sldId="299"/>
            <ac:picMk id="40" creationId="{3AD8C3B3-D3FD-FD92-99FA-5E97DC9B4A0C}"/>
          </ac:picMkLst>
        </pc:picChg>
      </pc:sldChg>
      <pc:sldChg chg="addSp delSp modSp new mod setBg">
        <pc:chgData name="Mahboob Sultana" userId="99ae48a0951c2e6a" providerId="Windows Live" clId="Web-{7E38796A-6453-4D17-ACCF-0FB17B3E0CAD}" dt="2024-01-26T12:41:06.943" v="306" actId="20577"/>
        <pc:sldMkLst>
          <pc:docMk/>
          <pc:sldMk cId="2989534466" sldId="300"/>
        </pc:sldMkLst>
        <pc:spChg chg="del">
          <ac:chgData name="Mahboob Sultana" userId="99ae48a0951c2e6a" providerId="Windows Live" clId="Web-{7E38796A-6453-4D17-ACCF-0FB17B3E0CAD}" dt="2024-01-26T12:38:50.001" v="287"/>
          <ac:spMkLst>
            <pc:docMk/>
            <pc:sldMk cId="2989534466" sldId="300"/>
            <ac:spMk id="2" creationId="{FDC42DB8-4915-DD8E-D5DA-1BC3B655214C}"/>
          </ac:spMkLst>
        </pc:spChg>
        <pc:spChg chg="del">
          <ac:chgData name="Mahboob Sultana" userId="99ae48a0951c2e6a" providerId="Windows Live" clId="Web-{7E38796A-6453-4D17-ACCF-0FB17B3E0CAD}" dt="2024-01-26T12:38:50.001" v="286"/>
          <ac:spMkLst>
            <pc:docMk/>
            <pc:sldMk cId="2989534466" sldId="300"/>
            <ac:spMk id="3" creationId="{1E44E187-5A90-8E99-FD7D-689EE4AFB34B}"/>
          </ac:spMkLst>
        </pc:spChg>
        <pc:spChg chg="del">
          <ac:chgData name="Mahboob Sultana" userId="99ae48a0951c2e6a" providerId="Windows Live" clId="Web-{7E38796A-6453-4D17-ACCF-0FB17B3E0CAD}" dt="2024-01-26T12:38:50.001" v="285"/>
          <ac:spMkLst>
            <pc:docMk/>
            <pc:sldMk cId="2989534466" sldId="300"/>
            <ac:spMk id="4" creationId="{F30CFDEA-6C1C-9E03-D2EF-7ECF2934A7D1}"/>
          </ac:spMkLst>
        </pc:spChg>
        <pc:spChg chg="del">
          <ac:chgData name="Mahboob Sultana" userId="99ae48a0951c2e6a" providerId="Windows Live" clId="Web-{7E38796A-6453-4D17-ACCF-0FB17B3E0CAD}" dt="2024-01-26T12:38:50.001" v="284"/>
          <ac:spMkLst>
            <pc:docMk/>
            <pc:sldMk cId="2989534466" sldId="300"/>
            <ac:spMk id="5" creationId="{4C847201-B754-391A-9BF8-9DA9FD0AE4E3}"/>
          </ac:spMkLst>
        </pc:spChg>
        <pc:spChg chg="del">
          <ac:chgData name="Mahboob Sultana" userId="99ae48a0951c2e6a" providerId="Windows Live" clId="Web-{7E38796A-6453-4D17-ACCF-0FB17B3E0CAD}" dt="2024-01-26T12:38:50.001" v="283"/>
          <ac:spMkLst>
            <pc:docMk/>
            <pc:sldMk cId="2989534466" sldId="300"/>
            <ac:spMk id="6" creationId="{CF7045E6-E2A2-1C57-EAF5-C55AFA9DBB7C}"/>
          </ac:spMkLst>
        </pc:spChg>
        <pc:spChg chg="del">
          <ac:chgData name="Mahboob Sultana" userId="99ae48a0951c2e6a" providerId="Windows Live" clId="Web-{7E38796A-6453-4D17-ACCF-0FB17B3E0CAD}" dt="2024-01-26T12:38:49.985" v="282"/>
          <ac:spMkLst>
            <pc:docMk/>
            <pc:sldMk cId="2989534466" sldId="300"/>
            <ac:spMk id="7" creationId="{28B784A0-CCAC-26BD-2F1C-BC04F33FB9EE}"/>
          </ac:spMkLst>
        </pc:spChg>
        <pc:spChg chg="del">
          <ac:chgData name="Mahboob Sultana" userId="99ae48a0951c2e6a" providerId="Windows Live" clId="Web-{7E38796A-6453-4D17-ACCF-0FB17B3E0CAD}" dt="2024-01-26T12:38:49.985" v="281"/>
          <ac:spMkLst>
            <pc:docMk/>
            <pc:sldMk cId="2989534466" sldId="300"/>
            <ac:spMk id="8" creationId="{A141F476-2A39-1D37-EE63-AACC09D6A2B7}"/>
          </ac:spMkLst>
        </pc:spChg>
        <pc:spChg chg="del">
          <ac:chgData name="Mahboob Sultana" userId="99ae48a0951c2e6a" providerId="Windows Live" clId="Web-{7E38796A-6453-4D17-ACCF-0FB17B3E0CAD}" dt="2024-01-26T12:38:49.985" v="280"/>
          <ac:spMkLst>
            <pc:docMk/>
            <pc:sldMk cId="2989534466" sldId="300"/>
            <ac:spMk id="9" creationId="{5826100F-C058-F54B-B725-8110E6FA6512}"/>
          </ac:spMkLst>
        </pc:spChg>
        <pc:spChg chg="del">
          <ac:chgData name="Mahboob Sultana" userId="99ae48a0951c2e6a" providerId="Windows Live" clId="Web-{7E38796A-6453-4D17-ACCF-0FB17B3E0CAD}" dt="2024-01-26T12:38:49.985" v="279"/>
          <ac:spMkLst>
            <pc:docMk/>
            <pc:sldMk cId="2989534466" sldId="300"/>
            <ac:spMk id="10" creationId="{14A31B2C-B392-4DB5-2FDD-30F50AAA3C50}"/>
          </ac:spMkLst>
        </pc:spChg>
        <pc:spChg chg="del">
          <ac:chgData name="Mahboob Sultana" userId="99ae48a0951c2e6a" providerId="Windows Live" clId="Web-{7E38796A-6453-4D17-ACCF-0FB17B3E0CAD}" dt="2024-01-26T12:38:49.985" v="278"/>
          <ac:spMkLst>
            <pc:docMk/>
            <pc:sldMk cId="2989534466" sldId="300"/>
            <ac:spMk id="11" creationId="{0C9AD168-4808-28AD-FEFF-3BC53137A07C}"/>
          </ac:spMkLst>
        </pc:spChg>
        <pc:spChg chg="del">
          <ac:chgData name="Mahboob Sultana" userId="99ae48a0951c2e6a" providerId="Windows Live" clId="Web-{7E38796A-6453-4D17-ACCF-0FB17B3E0CAD}" dt="2024-01-26T12:38:49.985" v="277"/>
          <ac:spMkLst>
            <pc:docMk/>
            <pc:sldMk cId="2989534466" sldId="300"/>
            <ac:spMk id="12" creationId="{CE9E1C5D-32A9-EB9F-790E-BEE9E232B530}"/>
          </ac:spMkLst>
        </pc:spChg>
        <pc:spChg chg="del">
          <ac:chgData name="Mahboob Sultana" userId="99ae48a0951c2e6a" providerId="Windows Live" clId="Web-{7E38796A-6453-4D17-ACCF-0FB17B3E0CAD}" dt="2024-01-26T12:38:49.985" v="276"/>
          <ac:spMkLst>
            <pc:docMk/>
            <pc:sldMk cId="2989534466" sldId="300"/>
            <ac:spMk id="13" creationId="{C83E7DEA-37F6-F0C3-F609-98F882917F06}"/>
          </ac:spMkLst>
        </pc:spChg>
        <pc:spChg chg="del">
          <ac:chgData name="Mahboob Sultana" userId="99ae48a0951c2e6a" providerId="Windows Live" clId="Web-{7E38796A-6453-4D17-ACCF-0FB17B3E0CAD}" dt="2024-01-26T12:38:49.985" v="275"/>
          <ac:spMkLst>
            <pc:docMk/>
            <pc:sldMk cId="2989534466" sldId="300"/>
            <ac:spMk id="14" creationId="{BB731E87-A948-14DC-2165-40EB121022A9}"/>
          </ac:spMkLst>
        </pc:spChg>
        <pc:spChg chg="del">
          <ac:chgData name="Mahboob Sultana" userId="99ae48a0951c2e6a" providerId="Windows Live" clId="Web-{7E38796A-6453-4D17-ACCF-0FB17B3E0CAD}" dt="2024-01-26T12:38:49.985" v="274"/>
          <ac:spMkLst>
            <pc:docMk/>
            <pc:sldMk cId="2989534466" sldId="300"/>
            <ac:spMk id="15" creationId="{0AAE2903-9DE4-3BF6-DF49-F49BDAE886CD}"/>
          </ac:spMkLst>
        </pc:spChg>
        <pc:spChg chg="del">
          <ac:chgData name="Mahboob Sultana" userId="99ae48a0951c2e6a" providerId="Windows Live" clId="Web-{7E38796A-6453-4D17-ACCF-0FB17B3E0CAD}" dt="2024-01-26T12:38:49.985" v="273"/>
          <ac:spMkLst>
            <pc:docMk/>
            <pc:sldMk cId="2989534466" sldId="300"/>
            <ac:spMk id="16" creationId="{CB81983E-748F-756B-9450-1EE5A4885362}"/>
          </ac:spMkLst>
        </pc:spChg>
        <pc:spChg chg="del">
          <ac:chgData name="Mahboob Sultana" userId="99ae48a0951c2e6a" providerId="Windows Live" clId="Web-{7E38796A-6453-4D17-ACCF-0FB17B3E0CAD}" dt="2024-01-26T12:38:49.985" v="272"/>
          <ac:spMkLst>
            <pc:docMk/>
            <pc:sldMk cId="2989534466" sldId="300"/>
            <ac:spMk id="17" creationId="{E3EE128B-5D60-CE12-D063-08223849397E}"/>
          </ac:spMkLst>
        </pc:spChg>
        <pc:spChg chg="del">
          <ac:chgData name="Mahboob Sultana" userId="99ae48a0951c2e6a" providerId="Windows Live" clId="Web-{7E38796A-6453-4D17-ACCF-0FB17B3E0CAD}" dt="2024-01-26T12:38:49.985" v="271"/>
          <ac:spMkLst>
            <pc:docMk/>
            <pc:sldMk cId="2989534466" sldId="300"/>
            <ac:spMk id="18" creationId="{29EB776A-EF69-7074-9753-9E0CEE931B50}"/>
          </ac:spMkLst>
        </pc:spChg>
        <pc:spChg chg="del">
          <ac:chgData name="Mahboob Sultana" userId="99ae48a0951c2e6a" providerId="Windows Live" clId="Web-{7E38796A-6453-4D17-ACCF-0FB17B3E0CAD}" dt="2024-01-26T12:38:49.985" v="270"/>
          <ac:spMkLst>
            <pc:docMk/>
            <pc:sldMk cId="2989534466" sldId="300"/>
            <ac:spMk id="19" creationId="{EAB5BE2E-7F79-FBF7-497A-D3CB93A3D99C}"/>
          </ac:spMkLst>
        </pc:spChg>
        <pc:spChg chg="del">
          <ac:chgData name="Mahboob Sultana" userId="99ae48a0951c2e6a" providerId="Windows Live" clId="Web-{7E38796A-6453-4D17-ACCF-0FB17B3E0CAD}" dt="2024-01-26T12:38:49.985" v="269"/>
          <ac:spMkLst>
            <pc:docMk/>
            <pc:sldMk cId="2989534466" sldId="300"/>
            <ac:spMk id="20" creationId="{DA14DDE9-D2D7-7B74-E27F-7199FE4FCFD1}"/>
          </ac:spMkLst>
        </pc:spChg>
        <pc:spChg chg="del">
          <ac:chgData name="Mahboob Sultana" userId="99ae48a0951c2e6a" providerId="Windows Live" clId="Web-{7E38796A-6453-4D17-ACCF-0FB17B3E0CAD}" dt="2024-01-26T12:38:49.985" v="268"/>
          <ac:spMkLst>
            <pc:docMk/>
            <pc:sldMk cId="2989534466" sldId="300"/>
            <ac:spMk id="21" creationId="{AA868055-50EF-4BC6-F650-1DDBC0F59633}"/>
          </ac:spMkLst>
        </pc:spChg>
        <pc:spChg chg="del">
          <ac:chgData name="Mahboob Sultana" userId="99ae48a0951c2e6a" providerId="Windows Live" clId="Web-{7E38796A-6453-4D17-ACCF-0FB17B3E0CAD}" dt="2024-01-26T12:38:49.985" v="267"/>
          <ac:spMkLst>
            <pc:docMk/>
            <pc:sldMk cId="2989534466" sldId="300"/>
            <ac:spMk id="22" creationId="{4CC6AE9E-5F3A-0DD6-7D77-5537D8C48EA1}"/>
          </ac:spMkLst>
        </pc:spChg>
        <pc:spChg chg="del">
          <ac:chgData name="Mahboob Sultana" userId="99ae48a0951c2e6a" providerId="Windows Live" clId="Web-{7E38796A-6453-4D17-ACCF-0FB17B3E0CAD}" dt="2024-01-26T12:38:49.985" v="266"/>
          <ac:spMkLst>
            <pc:docMk/>
            <pc:sldMk cId="2989534466" sldId="300"/>
            <ac:spMk id="23" creationId="{26F76706-5599-C225-C793-A3CBC7F38A4E}"/>
          </ac:spMkLst>
        </pc:spChg>
        <pc:spChg chg="del">
          <ac:chgData name="Mahboob Sultana" userId="99ae48a0951c2e6a" providerId="Windows Live" clId="Web-{7E38796A-6453-4D17-ACCF-0FB17B3E0CAD}" dt="2024-01-26T12:38:49.985" v="265"/>
          <ac:spMkLst>
            <pc:docMk/>
            <pc:sldMk cId="2989534466" sldId="300"/>
            <ac:spMk id="24" creationId="{729A2D9A-4FF7-0A44-5D91-E9F75D9BC27D}"/>
          </ac:spMkLst>
        </pc:spChg>
        <pc:spChg chg="del">
          <ac:chgData name="Mahboob Sultana" userId="99ae48a0951c2e6a" providerId="Windows Live" clId="Web-{7E38796A-6453-4D17-ACCF-0FB17B3E0CAD}" dt="2024-01-26T12:38:49.985" v="264"/>
          <ac:spMkLst>
            <pc:docMk/>
            <pc:sldMk cId="2989534466" sldId="300"/>
            <ac:spMk id="25" creationId="{E938593E-B911-4662-79E2-2C8AE6CBD033}"/>
          </ac:spMkLst>
        </pc:spChg>
        <pc:spChg chg="del">
          <ac:chgData name="Mahboob Sultana" userId="99ae48a0951c2e6a" providerId="Windows Live" clId="Web-{7E38796A-6453-4D17-ACCF-0FB17B3E0CAD}" dt="2024-01-26T12:38:49.985" v="263"/>
          <ac:spMkLst>
            <pc:docMk/>
            <pc:sldMk cId="2989534466" sldId="300"/>
            <ac:spMk id="26" creationId="{C67A8DD7-F5B5-D5A9-8FD3-03AD841BE611}"/>
          </ac:spMkLst>
        </pc:spChg>
        <pc:spChg chg="del">
          <ac:chgData name="Mahboob Sultana" userId="99ae48a0951c2e6a" providerId="Windows Live" clId="Web-{7E38796A-6453-4D17-ACCF-0FB17B3E0CAD}" dt="2024-01-26T12:38:49.985" v="262"/>
          <ac:spMkLst>
            <pc:docMk/>
            <pc:sldMk cId="2989534466" sldId="300"/>
            <ac:spMk id="27" creationId="{36DA6FED-D50B-C693-1DD9-961156BD8238}"/>
          </ac:spMkLst>
        </pc:spChg>
        <pc:spChg chg="del">
          <ac:chgData name="Mahboob Sultana" userId="99ae48a0951c2e6a" providerId="Windows Live" clId="Web-{7E38796A-6453-4D17-ACCF-0FB17B3E0CAD}" dt="2024-01-26T12:38:49.985" v="261"/>
          <ac:spMkLst>
            <pc:docMk/>
            <pc:sldMk cId="2989534466" sldId="300"/>
            <ac:spMk id="28" creationId="{A3968284-0B29-6DA1-1F75-CED1B7B68EB4}"/>
          </ac:spMkLst>
        </pc:spChg>
        <pc:spChg chg="mod ord">
          <ac:chgData name="Mahboob Sultana" userId="99ae48a0951c2e6a" providerId="Windows Live" clId="Web-{7E38796A-6453-4D17-ACCF-0FB17B3E0CAD}" dt="2024-01-26T12:41:06.943" v="306" actId="20577"/>
          <ac:spMkLst>
            <pc:docMk/>
            <pc:sldMk cId="2989534466" sldId="300"/>
            <ac:spMk id="29" creationId="{1E462CA2-D8F6-FBF1-CCB4-AB7B851A2316}"/>
          </ac:spMkLst>
        </pc:spChg>
        <pc:spChg chg="del">
          <ac:chgData name="Mahboob Sultana" userId="99ae48a0951c2e6a" providerId="Windows Live" clId="Web-{7E38796A-6453-4D17-ACCF-0FB17B3E0CAD}" dt="2024-01-26T12:38:49.985" v="260"/>
          <ac:spMkLst>
            <pc:docMk/>
            <pc:sldMk cId="2989534466" sldId="300"/>
            <ac:spMk id="30" creationId="{E2993617-6A81-D1B8-99EB-0E0AE135A79A}"/>
          </ac:spMkLst>
        </pc:spChg>
        <pc:spChg chg="add del">
          <ac:chgData name="Mahboob Sultana" userId="99ae48a0951c2e6a" providerId="Windows Live" clId="Web-{7E38796A-6453-4D17-ACCF-0FB17B3E0CAD}" dt="2024-01-26T12:39:39.237" v="296"/>
          <ac:spMkLst>
            <pc:docMk/>
            <pc:sldMk cId="2989534466" sldId="300"/>
            <ac:spMk id="36" creationId="{42A4FC2C-047E-45A5-965D-8E1E3BF09BC6}"/>
          </ac:spMkLst>
        </pc:spChg>
        <pc:picChg chg="add mod">
          <ac:chgData name="Mahboob Sultana" userId="99ae48a0951c2e6a" providerId="Windows Live" clId="Web-{7E38796A-6453-4D17-ACCF-0FB17B3E0CAD}" dt="2024-01-26T12:40:40.817" v="301" actId="1076"/>
          <ac:picMkLst>
            <pc:docMk/>
            <pc:sldMk cId="2989534466" sldId="300"/>
            <ac:picMk id="31" creationId="{65849665-A9A3-47DB-838E-5298E74876C1}"/>
          </ac:picMkLst>
        </pc:picChg>
      </pc:sldChg>
      <pc:sldChg chg="modSp add replId">
        <pc:chgData name="Mahboob Sultana" userId="99ae48a0951c2e6a" providerId="Windows Live" clId="Web-{7E38796A-6453-4D17-ACCF-0FB17B3E0CAD}" dt="2024-01-26T12:42:57.510" v="321" actId="1076"/>
        <pc:sldMkLst>
          <pc:docMk/>
          <pc:sldMk cId="3740132918" sldId="301"/>
        </pc:sldMkLst>
        <pc:spChg chg="mod">
          <ac:chgData name="Mahboob Sultana" userId="99ae48a0951c2e6a" providerId="Windows Live" clId="Web-{7E38796A-6453-4D17-ACCF-0FB17B3E0CAD}" dt="2024-01-26T12:42:24.087" v="316" actId="20577"/>
          <ac:spMkLst>
            <pc:docMk/>
            <pc:sldMk cId="3740132918" sldId="301"/>
            <ac:spMk id="2" creationId="{35DEB3B1-2258-3F73-55DC-B66AC9AAE281}"/>
          </ac:spMkLst>
        </pc:spChg>
        <pc:picChg chg="mod">
          <ac:chgData name="Mahboob Sultana" userId="99ae48a0951c2e6a" providerId="Windows Live" clId="Web-{7E38796A-6453-4D17-ACCF-0FB17B3E0CAD}" dt="2024-01-26T12:42:57.510" v="321" actId="1076"/>
          <ac:picMkLst>
            <pc:docMk/>
            <pc:sldMk cId="3740132918" sldId="301"/>
            <ac:picMk id="4" creationId="{30313666-B15B-0666-C52C-485DD45C8C6F}"/>
          </ac:picMkLst>
        </pc:picChg>
      </pc:sldChg>
      <pc:sldChg chg="add replId">
        <pc:chgData name="Mahboob Sultana" userId="99ae48a0951c2e6a" providerId="Windows Live" clId="Web-{7E38796A-6453-4D17-ACCF-0FB17B3E0CAD}" dt="2024-01-26T12:45:26.843" v="323"/>
        <pc:sldMkLst>
          <pc:docMk/>
          <pc:sldMk cId="2096110504" sldId="302"/>
        </pc:sldMkLst>
      </pc:sldChg>
      <pc:sldChg chg="modSp add replId">
        <pc:chgData name="Mahboob Sultana" userId="99ae48a0951c2e6a" providerId="Windows Live" clId="Web-{7E38796A-6453-4D17-ACCF-0FB17B3E0CAD}" dt="2024-01-26T12:46:51.049" v="336" actId="14100"/>
        <pc:sldMkLst>
          <pc:docMk/>
          <pc:sldMk cId="488544282" sldId="303"/>
        </pc:sldMkLst>
        <pc:spChg chg="mod">
          <ac:chgData name="Mahboob Sultana" userId="99ae48a0951c2e6a" providerId="Windows Live" clId="Web-{7E38796A-6453-4D17-ACCF-0FB17B3E0CAD}" dt="2024-01-26T12:46:27.736" v="333" actId="20577"/>
          <ac:spMkLst>
            <pc:docMk/>
            <pc:sldMk cId="488544282" sldId="303"/>
            <ac:spMk id="2" creationId="{FEB52FFA-5C10-A5D3-BA68-63C6E312BB61}"/>
          </ac:spMkLst>
        </pc:spChg>
        <pc:picChg chg="mod">
          <ac:chgData name="Mahboob Sultana" userId="99ae48a0951c2e6a" providerId="Windows Live" clId="Web-{7E38796A-6453-4D17-ACCF-0FB17B3E0CAD}" dt="2024-01-26T12:46:51.049" v="336" actId="14100"/>
          <ac:picMkLst>
            <pc:docMk/>
            <pc:sldMk cId="488544282" sldId="303"/>
            <ac:picMk id="4" creationId="{AC088333-5D9F-12EA-AEEA-2CEF04114EB4}"/>
          </ac:picMkLst>
        </pc:picChg>
      </pc:sldChg>
      <pc:sldChg chg="addSp delSp modSp new mod setBg modClrScheme chgLayout">
        <pc:chgData name="Mahboob Sultana" userId="99ae48a0951c2e6a" providerId="Windows Live" clId="Web-{7E38796A-6453-4D17-ACCF-0FB17B3E0CAD}" dt="2024-01-26T12:54:12.190" v="425" actId="1076"/>
        <pc:sldMkLst>
          <pc:docMk/>
          <pc:sldMk cId="3153061254" sldId="304"/>
        </pc:sldMkLst>
        <pc:spChg chg="del mod ord">
          <ac:chgData name="Mahboob Sultana" userId="99ae48a0951c2e6a" providerId="Windows Live" clId="Web-{7E38796A-6453-4D17-ACCF-0FB17B3E0CAD}" dt="2024-01-26T12:48:41.897" v="353"/>
          <ac:spMkLst>
            <pc:docMk/>
            <pc:sldMk cId="3153061254" sldId="304"/>
            <ac:spMk id="2" creationId="{6B8EBE06-49F7-AA36-E123-4E5807E339BD}"/>
          </ac:spMkLst>
        </pc:spChg>
        <pc:spChg chg="del mod ord">
          <ac:chgData name="Mahboob Sultana" userId="99ae48a0951c2e6a" providerId="Windows Live" clId="Web-{7E38796A-6453-4D17-ACCF-0FB17B3E0CAD}" dt="2024-01-26T12:48:41.897" v="352"/>
          <ac:spMkLst>
            <pc:docMk/>
            <pc:sldMk cId="3153061254" sldId="304"/>
            <ac:spMk id="3" creationId="{770607DF-5838-EC23-233A-22CED573EEAA}"/>
          </ac:spMkLst>
        </pc:spChg>
        <pc:spChg chg="del mod ord">
          <ac:chgData name="Mahboob Sultana" userId="99ae48a0951c2e6a" providerId="Windows Live" clId="Web-{7E38796A-6453-4D17-ACCF-0FB17B3E0CAD}" dt="2024-01-26T12:48:41.897" v="351"/>
          <ac:spMkLst>
            <pc:docMk/>
            <pc:sldMk cId="3153061254" sldId="304"/>
            <ac:spMk id="4" creationId="{EA6EF08E-4466-881F-9D3F-EE6BC45EF437}"/>
          </ac:spMkLst>
        </pc:spChg>
        <pc:spChg chg="del mod ord">
          <ac:chgData name="Mahboob Sultana" userId="99ae48a0951c2e6a" providerId="Windows Live" clId="Web-{7E38796A-6453-4D17-ACCF-0FB17B3E0CAD}" dt="2024-01-26T12:48:41.897" v="350"/>
          <ac:spMkLst>
            <pc:docMk/>
            <pc:sldMk cId="3153061254" sldId="304"/>
            <ac:spMk id="5" creationId="{ECDCA52D-C4DC-3605-AD49-944855838968}"/>
          </ac:spMkLst>
        </pc:spChg>
        <pc:spChg chg="del mod ord">
          <ac:chgData name="Mahboob Sultana" userId="99ae48a0951c2e6a" providerId="Windows Live" clId="Web-{7E38796A-6453-4D17-ACCF-0FB17B3E0CAD}" dt="2024-01-26T12:48:41.897" v="349"/>
          <ac:spMkLst>
            <pc:docMk/>
            <pc:sldMk cId="3153061254" sldId="304"/>
            <ac:spMk id="6" creationId="{2308F8C4-42E0-E4AA-4D24-5C11D04F5DE8}"/>
          </ac:spMkLst>
        </pc:spChg>
        <pc:spChg chg="del mod ord">
          <ac:chgData name="Mahboob Sultana" userId="99ae48a0951c2e6a" providerId="Windows Live" clId="Web-{7E38796A-6453-4D17-ACCF-0FB17B3E0CAD}" dt="2024-01-26T12:48:41.897" v="348"/>
          <ac:spMkLst>
            <pc:docMk/>
            <pc:sldMk cId="3153061254" sldId="304"/>
            <ac:spMk id="7" creationId="{42C469C8-3777-04B6-CF32-20EF57B6CA5C}"/>
          </ac:spMkLst>
        </pc:spChg>
        <pc:spChg chg="del mod ord">
          <ac:chgData name="Mahboob Sultana" userId="99ae48a0951c2e6a" providerId="Windows Live" clId="Web-{7E38796A-6453-4D17-ACCF-0FB17B3E0CAD}" dt="2024-01-26T12:48:41.897" v="347"/>
          <ac:spMkLst>
            <pc:docMk/>
            <pc:sldMk cId="3153061254" sldId="304"/>
            <ac:spMk id="8" creationId="{8375592F-CC7D-0952-035B-65BE5BF7E779}"/>
          </ac:spMkLst>
        </pc:spChg>
        <pc:spChg chg="del mod ord">
          <ac:chgData name="Mahboob Sultana" userId="99ae48a0951c2e6a" providerId="Windows Live" clId="Web-{7E38796A-6453-4D17-ACCF-0FB17B3E0CAD}" dt="2024-01-26T12:48:41.897" v="346"/>
          <ac:spMkLst>
            <pc:docMk/>
            <pc:sldMk cId="3153061254" sldId="304"/>
            <ac:spMk id="9" creationId="{FAE3A886-DFFF-7F7A-C08E-EAC3D249FC22}"/>
          </ac:spMkLst>
        </pc:spChg>
        <pc:spChg chg="del mod ord">
          <ac:chgData name="Mahboob Sultana" userId="99ae48a0951c2e6a" providerId="Windows Live" clId="Web-{7E38796A-6453-4D17-ACCF-0FB17B3E0CAD}" dt="2024-01-26T12:48:41.897" v="345"/>
          <ac:spMkLst>
            <pc:docMk/>
            <pc:sldMk cId="3153061254" sldId="304"/>
            <ac:spMk id="10" creationId="{843E0D77-F623-5B2C-2AA2-E9672567C947}"/>
          </ac:spMkLst>
        </pc:spChg>
        <pc:spChg chg="del mod ord">
          <ac:chgData name="Mahboob Sultana" userId="99ae48a0951c2e6a" providerId="Windows Live" clId="Web-{7E38796A-6453-4D17-ACCF-0FB17B3E0CAD}" dt="2024-01-26T12:48:41.897" v="344"/>
          <ac:spMkLst>
            <pc:docMk/>
            <pc:sldMk cId="3153061254" sldId="304"/>
            <ac:spMk id="11" creationId="{2F036F70-428B-605A-F46B-8C315A20D686}"/>
          </ac:spMkLst>
        </pc:spChg>
        <pc:spChg chg="del mod ord">
          <ac:chgData name="Mahboob Sultana" userId="99ae48a0951c2e6a" providerId="Windows Live" clId="Web-{7E38796A-6453-4D17-ACCF-0FB17B3E0CAD}" dt="2024-01-26T12:48:41.897" v="343"/>
          <ac:spMkLst>
            <pc:docMk/>
            <pc:sldMk cId="3153061254" sldId="304"/>
            <ac:spMk id="12" creationId="{CB100015-30E9-32BF-CE1A-F5641E4ECE5F}"/>
          </ac:spMkLst>
        </pc:spChg>
        <pc:spChg chg="del mod ord">
          <ac:chgData name="Mahboob Sultana" userId="99ae48a0951c2e6a" providerId="Windows Live" clId="Web-{7E38796A-6453-4D17-ACCF-0FB17B3E0CAD}" dt="2024-01-26T12:48:41.897" v="342"/>
          <ac:spMkLst>
            <pc:docMk/>
            <pc:sldMk cId="3153061254" sldId="304"/>
            <ac:spMk id="13" creationId="{6F022CE5-890E-F18F-CD77-466C40A5000E}"/>
          </ac:spMkLst>
        </pc:spChg>
        <pc:spChg chg="del">
          <ac:chgData name="Mahboob Sultana" userId="99ae48a0951c2e6a" providerId="Windows Live" clId="Web-{7E38796A-6453-4D17-ACCF-0FB17B3E0CAD}" dt="2024-01-26T12:48:36.194" v="340"/>
          <ac:spMkLst>
            <pc:docMk/>
            <pc:sldMk cId="3153061254" sldId="304"/>
            <ac:spMk id="14" creationId="{C2DD5AAB-B76C-DEE8-DCAD-CA99CD04B9C7}"/>
          </ac:spMkLst>
        </pc:spChg>
        <pc:spChg chg="del">
          <ac:chgData name="Mahboob Sultana" userId="99ae48a0951c2e6a" providerId="Windows Live" clId="Web-{7E38796A-6453-4D17-ACCF-0FB17B3E0CAD}" dt="2024-01-26T12:48:36.194" v="340"/>
          <ac:spMkLst>
            <pc:docMk/>
            <pc:sldMk cId="3153061254" sldId="304"/>
            <ac:spMk id="15" creationId="{ABE7E016-00EA-B9D1-B034-839EBF92958E}"/>
          </ac:spMkLst>
        </pc:spChg>
        <pc:spChg chg="del">
          <ac:chgData name="Mahboob Sultana" userId="99ae48a0951c2e6a" providerId="Windows Live" clId="Web-{7E38796A-6453-4D17-ACCF-0FB17B3E0CAD}" dt="2024-01-26T12:48:36.194" v="340"/>
          <ac:spMkLst>
            <pc:docMk/>
            <pc:sldMk cId="3153061254" sldId="304"/>
            <ac:spMk id="16" creationId="{6E4D1DCB-9F00-CAE8-3FED-FF84876580AC}"/>
          </ac:spMkLst>
        </pc:spChg>
        <pc:spChg chg="del">
          <ac:chgData name="Mahboob Sultana" userId="99ae48a0951c2e6a" providerId="Windows Live" clId="Web-{7E38796A-6453-4D17-ACCF-0FB17B3E0CAD}" dt="2024-01-26T12:48:36.194" v="340"/>
          <ac:spMkLst>
            <pc:docMk/>
            <pc:sldMk cId="3153061254" sldId="304"/>
            <ac:spMk id="17" creationId="{E1AA9E89-0319-F8BE-D06B-A0A29EE0E56F}"/>
          </ac:spMkLst>
        </pc:spChg>
        <pc:spChg chg="del">
          <ac:chgData name="Mahboob Sultana" userId="99ae48a0951c2e6a" providerId="Windows Live" clId="Web-{7E38796A-6453-4D17-ACCF-0FB17B3E0CAD}" dt="2024-01-26T12:48:36.194" v="340"/>
          <ac:spMkLst>
            <pc:docMk/>
            <pc:sldMk cId="3153061254" sldId="304"/>
            <ac:spMk id="18" creationId="{F25183A2-043E-589F-CC48-DE62C2DE1156}"/>
          </ac:spMkLst>
        </pc:spChg>
        <pc:spChg chg="del">
          <ac:chgData name="Mahboob Sultana" userId="99ae48a0951c2e6a" providerId="Windows Live" clId="Web-{7E38796A-6453-4D17-ACCF-0FB17B3E0CAD}" dt="2024-01-26T12:48:36.194" v="340"/>
          <ac:spMkLst>
            <pc:docMk/>
            <pc:sldMk cId="3153061254" sldId="304"/>
            <ac:spMk id="19" creationId="{72FB6585-3CA4-ADD7-27DB-FD1D2058DC92}"/>
          </ac:spMkLst>
        </pc:spChg>
        <pc:spChg chg="del">
          <ac:chgData name="Mahboob Sultana" userId="99ae48a0951c2e6a" providerId="Windows Live" clId="Web-{7E38796A-6453-4D17-ACCF-0FB17B3E0CAD}" dt="2024-01-26T12:48:36.194" v="340"/>
          <ac:spMkLst>
            <pc:docMk/>
            <pc:sldMk cId="3153061254" sldId="304"/>
            <ac:spMk id="20" creationId="{669EC716-5D90-8E04-F991-E56B6601D5AC}"/>
          </ac:spMkLst>
        </pc:spChg>
        <pc:spChg chg="del">
          <ac:chgData name="Mahboob Sultana" userId="99ae48a0951c2e6a" providerId="Windows Live" clId="Web-{7E38796A-6453-4D17-ACCF-0FB17B3E0CAD}" dt="2024-01-26T12:48:36.194" v="340"/>
          <ac:spMkLst>
            <pc:docMk/>
            <pc:sldMk cId="3153061254" sldId="304"/>
            <ac:spMk id="21" creationId="{3344F958-ABA3-D583-6CDF-692751DD5A47}"/>
          </ac:spMkLst>
        </pc:spChg>
        <pc:spChg chg="del">
          <ac:chgData name="Mahboob Sultana" userId="99ae48a0951c2e6a" providerId="Windows Live" clId="Web-{7E38796A-6453-4D17-ACCF-0FB17B3E0CAD}" dt="2024-01-26T12:48:36.194" v="340"/>
          <ac:spMkLst>
            <pc:docMk/>
            <pc:sldMk cId="3153061254" sldId="304"/>
            <ac:spMk id="22" creationId="{05385137-61ED-A58A-5512-127046B31DF5}"/>
          </ac:spMkLst>
        </pc:spChg>
        <pc:spChg chg="del">
          <ac:chgData name="Mahboob Sultana" userId="99ae48a0951c2e6a" providerId="Windows Live" clId="Web-{7E38796A-6453-4D17-ACCF-0FB17B3E0CAD}" dt="2024-01-26T12:48:36.194" v="340"/>
          <ac:spMkLst>
            <pc:docMk/>
            <pc:sldMk cId="3153061254" sldId="304"/>
            <ac:spMk id="23" creationId="{0E5FB6B7-E96D-FABD-C5A4-5E889F50D9C5}"/>
          </ac:spMkLst>
        </pc:spChg>
        <pc:spChg chg="del">
          <ac:chgData name="Mahboob Sultana" userId="99ae48a0951c2e6a" providerId="Windows Live" clId="Web-{7E38796A-6453-4D17-ACCF-0FB17B3E0CAD}" dt="2024-01-26T12:48:36.194" v="340"/>
          <ac:spMkLst>
            <pc:docMk/>
            <pc:sldMk cId="3153061254" sldId="304"/>
            <ac:spMk id="24" creationId="{096954E1-70F4-7A45-AC39-FC857074BA25}"/>
          </ac:spMkLst>
        </pc:spChg>
        <pc:spChg chg="del">
          <ac:chgData name="Mahboob Sultana" userId="99ae48a0951c2e6a" providerId="Windows Live" clId="Web-{7E38796A-6453-4D17-ACCF-0FB17B3E0CAD}" dt="2024-01-26T12:48:36.194" v="340"/>
          <ac:spMkLst>
            <pc:docMk/>
            <pc:sldMk cId="3153061254" sldId="304"/>
            <ac:spMk id="25" creationId="{57798EA6-1DAD-E8A8-8D97-75875B9E3AE1}"/>
          </ac:spMkLst>
        </pc:spChg>
        <pc:spChg chg="del">
          <ac:chgData name="Mahboob Sultana" userId="99ae48a0951c2e6a" providerId="Windows Live" clId="Web-{7E38796A-6453-4D17-ACCF-0FB17B3E0CAD}" dt="2024-01-26T12:48:36.194" v="340"/>
          <ac:spMkLst>
            <pc:docMk/>
            <pc:sldMk cId="3153061254" sldId="304"/>
            <ac:spMk id="26" creationId="{FD720210-E132-1BF7-A325-2A73E553FFDB}"/>
          </ac:spMkLst>
        </pc:spChg>
        <pc:spChg chg="del">
          <ac:chgData name="Mahboob Sultana" userId="99ae48a0951c2e6a" providerId="Windows Live" clId="Web-{7E38796A-6453-4D17-ACCF-0FB17B3E0CAD}" dt="2024-01-26T12:48:36.194" v="340"/>
          <ac:spMkLst>
            <pc:docMk/>
            <pc:sldMk cId="3153061254" sldId="304"/>
            <ac:spMk id="27" creationId="{101DEB6B-DBA1-11A0-C5E1-925F14F7C202}"/>
          </ac:spMkLst>
        </pc:spChg>
        <pc:spChg chg="mod ord">
          <ac:chgData name="Mahboob Sultana" userId="99ae48a0951c2e6a" providerId="Windows Live" clId="Web-{7E38796A-6453-4D17-ACCF-0FB17B3E0CAD}" dt="2024-01-26T12:53:38.423" v="418" actId="1076"/>
          <ac:spMkLst>
            <pc:docMk/>
            <pc:sldMk cId="3153061254" sldId="304"/>
            <ac:spMk id="28" creationId="{92D3AA8E-ED57-93AF-CB26-36024EA74696}"/>
          </ac:spMkLst>
        </pc:spChg>
        <pc:spChg chg="mod ord">
          <ac:chgData name="Mahboob Sultana" userId="99ae48a0951c2e6a" providerId="Windows Live" clId="Web-{7E38796A-6453-4D17-ACCF-0FB17B3E0CAD}" dt="2024-01-26T12:53:13" v="413"/>
          <ac:spMkLst>
            <pc:docMk/>
            <pc:sldMk cId="3153061254" sldId="304"/>
            <ac:spMk id="29" creationId="{F559C432-793A-7B75-17D3-15B41574E1EA}"/>
          </ac:spMkLst>
        </pc:spChg>
        <pc:spChg chg="del mod ord">
          <ac:chgData name="Mahboob Sultana" userId="99ae48a0951c2e6a" providerId="Windows Live" clId="Web-{7E38796A-6453-4D17-ACCF-0FB17B3E0CAD}" dt="2024-01-26T12:48:41.897" v="341"/>
          <ac:spMkLst>
            <pc:docMk/>
            <pc:sldMk cId="3153061254" sldId="304"/>
            <ac:spMk id="30" creationId="{8C5518A0-2801-5683-CCBE-AEC122298597}"/>
          </ac:spMkLst>
        </pc:spChg>
        <pc:spChg chg="add del mod ord">
          <ac:chgData name="Mahboob Sultana" userId="99ae48a0951c2e6a" providerId="Windows Live" clId="Web-{7E38796A-6453-4D17-ACCF-0FB17B3E0CAD}" dt="2024-01-26T12:48:41.897" v="354"/>
          <ac:spMkLst>
            <pc:docMk/>
            <pc:sldMk cId="3153061254" sldId="304"/>
            <ac:spMk id="31" creationId="{F4A53864-7277-3838-F2B7-07F11C6526E8}"/>
          </ac:spMkLst>
        </pc:spChg>
        <pc:spChg chg="add del mod ord">
          <ac:chgData name="Mahboob Sultana" userId="99ae48a0951c2e6a" providerId="Windows Live" clId="Web-{7E38796A-6453-4D17-ACCF-0FB17B3E0CAD}" dt="2024-01-26T12:48:41.897" v="355"/>
          <ac:spMkLst>
            <pc:docMk/>
            <pc:sldMk cId="3153061254" sldId="304"/>
            <ac:spMk id="32" creationId="{168756BD-816E-7A7B-2203-8F41039DA24F}"/>
          </ac:spMkLst>
        </pc:spChg>
        <pc:spChg chg="add del mod ord">
          <ac:chgData name="Mahboob Sultana" userId="99ae48a0951c2e6a" providerId="Windows Live" clId="Web-{7E38796A-6453-4D17-ACCF-0FB17B3E0CAD}" dt="2024-01-26T12:48:41.897" v="356"/>
          <ac:spMkLst>
            <pc:docMk/>
            <pc:sldMk cId="3153061254" sldId="304"/>
            <ac:spMk id="33" creationId="{BFD9D2A3-8495-6CC5-EFD9-F5E662E19E45}"/>
          </ac:spMkLst>
        </pc:spChg>
        <pc:spChg chg="add del mod ord">
          <ac:chgData name="Mahboob Sultana" userId="99ae48a0951c2e6a" providerId="Windows Live" clId="Web-{7E38796A-6453-4D17-ACCF-0FB17B3E0CAD}" dt="2024-01-26T12:48:41.897" v="357"/>
          <ac:spMkLst>
            <pc:docMk/>
            <pc:sldMk cId="3153061254" sldId="304"/>
            <ac:spMk id="34" creationId="{3B027BCE-4823-F764-A933-D6F5523B8E07}"/>
          </ac:spMkLst>
        </pc:spChg>
        <pc:spChg chg="add del mod ord">
          <ac:chgData name="Mahboob Sultana" userId="99ae48a0951c2e6a" providerId="Windows Live" clId="Web-{7E38796A-6453-4D17-ACCF-0FB17B3E0CAD}" dt="2024-01-26T12:48:41.897" v="358"/>
          <ac:spMkLst>
            <pc:docMk/>
            <pc:sldMk cId="3153061254" sldId="304"/>
            <ac:spMk id="35" creationId="{160AD658-7D00-0A41-CA2B-67DE38B26D6E}"/>
          </ac:spMkLst>
        </pc:spChg>
        <pc:spChg chg="add del mod ord">
          <ac:chgData name="Mahboob Sultana" userId="99ae48a0951c2e6a" providerId="Windows Live" clId="Web-{7E38796A-6453-4D17-ACCF-0FB17B3E0CAD}" dt="2024-01-26T12:48:41.897" v="359"/>
          <ac:spMkLst>
            <pc:docMk/>
            <pc:sldMk cId="3153061254" sldId="304"/>
            <ac:spMk id="36" creationId="{5B0E703A-FD54-466B-7AE5-DF00443503ED}"/>
          </ac:spMkLst>
        </pc:spChg>
        <pc:spChg chg="add mod ord">
          <ac:chgData name="Mahboob Sultana" userId="99ae48a0951c2e6a" providerId="Windows Live" clId="Web-{7E38796A-6453-4D17-ACCF-0FB17B3E0CAD}" dt="2024-01-26T12:54:12.190" v="425" actId="1076"/>
          <ac:spMkLst>
            <pc:docMk/>
            <pc:sldMk cId="3153061254" sldId="304"/>
            <ac:spMk id="37" creationId="{E26BBFF0-6ABF-8565-9745-DB53CE45BC8D}"/>
          </ac:spMkLst>
        </pc:spChg>
        <pc:spChg chg="add del">
          <ac:chgData name="Mahboob Sultana" userId="99ae48a0951c2e6a" providerId="Windows Live" clId="Web-{7E38796A-6453-4D17-ACCF-0FB17B3E0CAD}" dt="2024-01-26T12:50:45.261" v="395"/>
          <ac:spMkLst>
            <pc:docMk/>
            <pc:sldMk cId="3153061254" sldId="304"/>
            <ac:spMk id="42" creationId="{DEE2AD96-B495-4E06-9291-B71706F728CB}"/>
          </ac:spMkLst>
        </pc:spChg>
        <pc:spChg chg="add del">
          <ac:chgData name="Mahboob Sultana" userId="99ae48a0951c2e6a" providerId="Windows Live" clId="Web-{7E38796A-6453-4D17-ACCF-0FB17B3E0CAD}" dt="2024-01-26T12:50:45.261" v="395"/>
          <ac:spMkLst>
            <pc:docMk/>
            <pc:sldMk cId="3153061254" sldId="304"/>
            <ac:spMk id="44" creationId="{53CF6D67-C5A8-4ADD-9E8E-1E38CA1D3166}"/>
          </ac:spMkLst>
        </pc:spChg>
        <pc:spChg chg="add del">
          <ac:chgData name="Mahboob Sultana" userId="99ae48a0951c2e6a" providerId="Windows Live" clId="Web-{7E38796A-6453-4D17-ACCF-0FB17B3E0CAD}" dt="2024-01-26T12:50:45.261" v="395"/>
          <ac:spMkLst>
            <pc:docMk/>
            <pc:sldMk cId="3153061254" sldId="304"/>
            <ac:spMk id="46" creationId="{86909FA0-B515-4681-B7A8-FA281D133B94}"/>
          </ac:spMkLst>
        </pc:spChg>
        <pc:spChg chg="add del">
          <ac:chgData name="Mahboob Sultana" userId="99ae48a0951c2e6a" providerId="Windows Live" clId="Web-{7E38796A-6453-4D17-ACCF-0FB17B3E0CAD}" dt="2024-01-26T12:50:45.261" v="395"/>
          <ac:spMkLst>
            <pc:docMk/>
            <pc:sldMk cId="3153061254" sldId="304"/>
            <ac:spMk id="48" creationId="{21C9FE86-FCC3-4A31-AA1C-C882262B7FE7}"/>
          </ac:spMkLst>
        </pc:spChg>
        <pc:spChg chg="add del">
          <ac:chgData name="Mahboob Sultana" userId="99ae48a0951c2e6a" providerId="Windows Live" clId="Web-{7E38796A-6453-4D17-ACCF-0FB17B3E0CAD}" dt="2024-01-26T12:50:45.261" v="395"/>
          <ac:spMkLst>
            <pc:docMk/>
            <pc:sldMk cId="3153061254" sldId="304"/>
            <ac:spMk id="50" creationId="{7D96243B-ECED-4B71-8E06-AE9A285EAD20}"/>
          </ac:spMkLst>
        </pc:spChg>
        <pc:spChg chg="add del">
          <ac:chgData name="Mahboob Sultana" userId="99ae48a0951c2e6a" providerId="Windows Live" clId="Web-{7E38796A-6453-4D17-ACCF-0FB17B3E0CAD}" dt="2024-01-26T12:50:45.261" v="395"/>
          <ac:spMkLst>
            <pc:docMk/>
            <pc:sldMk cId="3153061254" sldId="304"/>
            <ac:spMk id="52" creationId="{A09989E4-EFDC-4A90-A633-E0525FB4139E}"/>
          </ac:spMkLst>
        </pc:spChg>
        <pc:spChg chg="add del">
          <ac:chgData name="Mahboob Sultana" userId="99ae48a0951c2e6a" providerId="Windows Live" clId="Web-{7E38796A-6453-4D17-ACCF-0FB17B3E0CAD}" dt="2024-01-26T12:50:48.839" v="397"/>
          <ac:spMkLst>
            <pc:docMk/>
            <pc:sldMk cId="3153061254" sldId="304"/>
            <ac:spMk id="54" creationId="{EDDBB197-D710-4A4F-A9CA-FD2177498BE8}"/>
          </ac:spMkLst>
        </pc:spChg>
        <pc:spChg chg="add del">
          <ac:chgData name="Mahboob Sultana" userId="99ae48a0951c2e6a" providerId="Windows Live" clId="Web-{7E38796A-6453-4D17-ACCF-0FB17B3E0CAD}" dt="2024-01-26T12:50:48.839" v="397"/>
          <ac:spMkLst>
            <pc:docMk/>
            <pc:sldMk cId="3153061254" sldId="304"/>
            <ac:spMk id="55" creationId="{975D1CFA-2CDB-4B64-BD9F-85744E8DA12F}"/>
          </ac:spMkLst>
        </pc:spChg>
        <pc:spChg chg="add del">
          <ac:chgData name="Mahboob Sultana" userId="99ae48a0951c2e6a" providerId="Windows Live" clId="Web-{7E38796A-6453-4D17-ACCF-0FB17B3E0CAD}" dt="2024-01-26T12:50:51.495" v="399"/>
          <ac:spMkLst>
            <pc:docMk/>
            <pc:sldMk cId="3153061254" sldId="304"/>
            <ac:spMk id="61" creationId="{DDC95FA9-076A-421D-93A3-9C29819EBFC6}"/>
          </ac:spMkLst>
        </pc:spChg>
        <pc:spChg chg="add del">
          <ac:chgData name="Mahboob Sultana" userId="99ae48a0951c2e6a" providerId="Windows Live" clId="Web-{7E38796A-6453-4D17-ACCF-0FB17B3E0CAD}" dt="2024-01-26T12:50:51.495" v="399"/>
          <ac:spMkLst>
            <pc:docMk/>
            <pc:sldMk cId="3153061254" sldId="304"/>
            <ac:spMk id="62" creationId="{05E35C12-B6B4-4F57-950C-6EB3CD8F484E}"/>
          </ac:spMkLst>
        </pc:spChg>
        <pc:spChg chg="add del">
          <ac:chgData name="Mahboob Sultana" userId="99ae48a0951c2e6a" providerId="Windows Live" clId="Web-{7E38796A-6453-4D17-ACCF-0FB17B3E0CAD}" dt="2024-01-26T12:50:51.495" v="399"/>
          <ac:spMkLst>
            <pc:docMk/>
            <pc:sldMk cId="3153061254" sldId="304"/>
            <ac:spMk id="63" creationId="{0A6C8D94-3813-4D93-A6A7-A97EFFBCF3D1}"/>
          </ac:spMkLst>
        </pc:spChg>
        <pc:spChg chg="add del">
          <ac:chgData name="Mahboob Sultana" userId="99ae48a0951c2e6a" providerId="Windows Live" clId="Web-{7E38796A-6453-4D17-ACCF-0FB17B3E0CAD}" dt="2024-01-26T12:50:51.495" v="399"/>
          <ac:spMkLst>
            <pc:docMk/>
            <pc:sldMk cId="3153061254" sldId="304"/>
            <ac:spMk id="73" creationId="{AA00467E-A507-4BEF-AAB5-2B35F13FAD33}"/>
          </ac:spMkLst>
        </pc:spChg>
        <pc:spChg chg="add del">
          <ac:chgData name="Mahboob Sultana" userId="99ae48a0951c2e6a" providerId="Windows Live" clId="Web-{7E38796A-6453-4D17-ACCF-0FB17B3E0CAD}" dt="2024-01-26T12:50:54.011" v="401"/>
          <ac:spMkLst>
            <pc:docMk/>
            <pc:sldMk cId="3153061254" sldId="304"/>
            <ac:spMk id="76" creationId="{777A147A-9ED8-46B4-8660-1B3C2AA880B5}"/>
          </ac:spMkLst>
        </pc:spChg>
        <pc:spChg chg="add del">
          <ac:chgData name="Mahboob Sultana" userId="99ae48a0951c2e6a" providerId="Windows Live" clId="Web-{7E38796A-6453-4D17-ACCF-0FB17B3E0CAD}" dt="2024-01-26T12:50:54.011" v="401"/>
          <ac:spMkLst>
            <pc:docMk/>
            <pc:sldMk cId="3153061254" sldId="304"/>
            <ac:spMk id="77" creationId="{5D6C15A0-C087-4593-8414-2B4EC1CDC3DE}"/>
          </ac:spMkLst>
        </pc:spChg>
        <pc:spChg chg="add del">
          <ac:chgData name="Mahboob Sultana" userId="99ae48a0951c2e6a" providerId="Windows Live" clId="Web-{7E38796A-6453-4D17-ACCF-0FB17B3E0CAD}" dt="2024-01-26T12:52:09.435" v="404"/>
          <ac:spMkLst>
            <pc:docMk/>
            <pc:sldMk cId="3153061254" sldId="304"/>
            <ac:spMk id="87" creationId="{E8A8EAB8-D2FF-444D-B34B-7D32F106AD0E}"/>
          </ac:spMkLst>
        </pc:spChg>
        <pc:spChg chg="add del">
          <ac:chgData name="Mahboob Sultana" userId="99ae48a0951c2e6a" providerId="Windows Live" clId="Web-{7E38796A-6453-4D17-ACCF-0FB17B3E0CAD}" dt="2024-01-26T12:52:50.468" v="410"/>
          <ac:spMkLst>
            <pc:docMk/>
            <pc:sldMk cId="3153061254" sldId="304"/>
            <ac:spMk id="99" creationId="{5A0118C5-4F8D-4CF4-BADD-53FEACC6C42A}"/>
          </ac:spMkLst>
        </pc:spChg>
        <pc:spChg chg="add del">
          <ac:chgData name="Mahboob Sultana" userId="99ae48a0951c2e6a" providerId="Windows Live" clId="Web-{7E38796A-6453-4D17-ACCF-0FB17B3E0CAD}" dt="2024-01-26T12:52:50.468" v="410"/>
          <ac:spMkLst>
            <pc:docMk/>
            <pc:sldMk cId="3153061254" sldId="304"/>
            <ac:spMk id="101" creationId="{EAED1919-54A1-41C9-B30B-A3FF3F58E38B}"/>
          </ac:spMkLst>
        </pc:spChg>
        <pc:spChg chg="add del">
          <ac:chgData name="Mahboob Sultana" userId="99ae48a0951c2e6a" providerId="Windows Live" clId="Web-{7E38796A-6453-4D17-ACCF-0FB17B3E0CAD}" dt="2024-01-26T12:52:50.468" v="410"/>
          <ac:spMkLst>
            <pc:docMk/>
            <pc:sldMk cId="3153061254" sldId="304"/>
            <ac:spMk id="107" creationId="{FFFEB18F-F81F-4CED-BE64-EB888A77C3B8}"/>
          </ac:spMkLst>
        </pc:spChg>
        <pc:grpChg chg="add del">
          <ac:chgData name="Mahboob Sultana" userId="99ae48a0951c2e6a" providerId="Windows Live" clId="Web-{7E38796A-6453-4D17-ACCF-0FB17B3E0CAD}" dt="2024-01-26T12:50:48.839" v="397"/>
          <ac:grpSpMkLst>
            <pc:docMk/>
            <pc:sldMk cId="3153061254" sldId="304"/>
            <ac:grpSpMk id="56" creationId="{25EE5136-01F1-466C-962D-BA9B4C6757AA}"/>
          </ac:grpSpMkLst>
        </pc:grpChg>
        <pc:grpChg chg="add del">
          <ac:chgData name="Mahboob Sultana" userId="99ae48a0951c2e6a" providerId="Windows Live" clId="Web-{7E38796A-6453-4D17-ACCF-0FB17B3E0CAD}" dt="2024-01-26T12:50:51.495" v="399"/>
          <ac:grpSpMkLst>
            <pc:docMk/>
            <pc:sldMk cId="3153061254" sldId="304"/>
            <ac:grpSpMk id="64" creationId="{2B14810E-84F3-4F8A-AF58-F452B9815125}"/>
          </ac:grpSpMkLst>
        </pc:grpChg>
        <pc:grpChg chg="add del">
          <ac:chgData name="Mahboob Sultana" userId="99ae48a0951c2e6a" providerId="Windows Live" clId="Web-{7E38796A-6453-4D17-ACCF-0FB17B3E0CAD}" dt="2024-01-26T12:50:51.495" v="399"/>
          <ac:grpSpMkLst>
            <pc:docMk/>
            <pc:sldMk cId="3153061254" sldId="304"/>
            <ac:grpSpMk id="69" creationId="{3794673D-8563-4993-8E86-6D89D6E97EA8}"/>
          </ac:grpSpMkLst>
        </pc:grpChg>
        <pc:grpChg chg="add del">
          <ac:chgData name="Mahboob Sultana" userId="99ae48a0951c2e6a" providerId="Windows Live" clId="Web-{7E38796A-6453-4D17-ACCF-0FB17B3E0CAD}" dt="2024-01-26T12:50:51.495" v="399"/>
          <ac:grpSpMkLst>
            <pc:docMk/>
            <pc:sldMk cId="3153061254" sldId="304"/>
            <ac:grpSpMk id="74" creationId="{34BCCBFD-2A87-46DC-A665-6039BF72DB61}"/>
          </ac:grpSpMkLst>
        </pc:grpChg>
        <pc:grpChg chg="add del">
          <ac:chgData name="Mahboob Sultana" userId="99ae48a0951c2e6a" providerId="Windows Live" clId="Web-{7E38796A-6453-4D17-ACCF-0FB17B3E0CAD}" dt="2024-01-26T12:52:09.451" v="405"/>
          <ac:grpSpMkLst>
            <pc:docMk/>
            <pc:sldMk cId="3153061254" sldId="304"/>
            <ac:grpSpMk id="79" creationId="{114ED94A-C85D-4CD3-4205-438D21CE6B38}"/>
          </ac:grpSpMkLst>
        </pc:grpChg>
        <pc:grpChg chg="add del">
          <ac:chgData name="Mahboob Sultana" userId="99ae48a0951c2e6a" providerId="Windows Live" clId="Web-{7E38796A-6453-4D17-ACCF-0FB17B3E0CAD}" dt="2024-01-26T12:52:50.484" v="411"/>
          <ac:grpSpMkLst>
            <pc:docMk/>
            <pc:sldMk cId="3153061254" sldId="304"/>
            <ac:grpSpMk id="93" creationId="{1FD67D68-9B83-C338-8342-3348D8F22347}"/>
          </ac:grpSpMkLst>
        </pc:grpChg>
        <pc:grpChg chg="add del">
          <ac:chgData name="Mahboob Sultana" userId="99ae48a0951c2e6a" providerId="Windows Live" clId="Web-{7E38796A-6453-4D17-ACCF-0FB17B3E0CAD}" dt="2024-01-26T12:52:50.468" v="410"/>
          <ac:grpSpMkLst>
            <pc:docMk/>
            <pc:sldMk cId="3153061254" sldId="304"/>
            <ac:grpSpMk id="103" creationId="{C4751043-2EE3-4222-9979-8E61D93DA8DC}"/>
          </ac:grpSpMkLst>
        </pc:grpChg>
        <pc:grpChg chg="add del">
          <ac:chgData name="Mahboob Sultana" userId="99ae48a0951c2e6a" providerId="Windows Live" clId="Web-{7E38796A-6453-4D17-ACCF-0FB17B3E0CAD}" dt="2024-01-26T12:52:50.468" v="410"/>
          <ac:grpSpMkLst>
            <pc:docMk/>
            <pc:sldMk cId="3153061254" sldId="304"/>
            <ac:grpSpMk id="109" creationId="{00E015F5-1A99-4E40-BC3D-7707802996B5}"/>
          </ac:grpSpMkLst>
        </pc:grpChg>
        <pc:grpChg chg="add del">
          <ac:chgData name="Mahboob Sultana" userId="99ae48a0951c2e6a" providerId="Windows Live" clId="Web-{7E38796A-6453-4D17-ACCF-0FB17B3E0CAD}" dt="2024-01-26T12:52:50.468" v="410"/>
          <ac:grpSpMkLst>
            <pc:docMk/>
            <pc:sldMk cId="3153061254" sldId="304"/>
            <ac:grpSpMk id="113" creationId="{5468B3A9-705E-43C3-A742-0619B0D8F2EE}"/>
          </ac:grpSpMkLst>
        </pc:grpChg>
        <pc:grpChg chg="add">
          <ac:chgData name="Mahboob Sultana" userId="99ae48a0951c2e6a" providerId="Windows Live" clId="Web-{7E38796A-6453-4D17-ACCF-0FB17B3E0CAD}" dt="2024-01-26T12:52:50.484" v="411"/>
          <ac:grpSpMkLst>
            <pc:docMk/>
            <pc:sldMk cId="3153061254" sldId="304"/>
            <ac:grpSpMk id="284" creationId="{1FD67D68-9B83-C338-8342-3348D8F22347}"/>
          </ac:grpSpMkLst>
        </pc:grpChg>
        <pc:picChg chg="add del">
          <ac:chgData name="Mahboob Sultana" userId="99ae48a0951c2e6a" providerId="Windows Live" clId="Web-{7E38796A-6453-4D17-ACCF-0FB17B3E0CAD}" dt="2024-01-26T12:50:48.839" v="397"/>
          <ac:picMkLst>
            <pc:docMk/>
            <pc:sldMk cId="3153061254" sldId="304"/>
            <ac:picMk id="41" creationId="{925D92E7-5C01-8A57-03F8-E2222B80C41D}"/>
          </ac:picMkLst>
        </pc:picChg>
        <pc:picChg chg="add mod ord">
          <ac:chgData name="Mahboob Sultana" userId="99ae48a0951c2e6a" providerId="Windows Live" clId="Web-{7E38796A-6453-4D17-ACCF-0FB17B3E0CAD}" dt="2024-01-26T12:52:50.468" v="410"/>
          <ac:picMkLst>
            <pc:docMk/>
            <pc:sldMk cId="3153061254" sldId="304"/>
            <ac:picMk id="82" creationId="{C0CF73AE-CDBD-6309-7CB7-584CC9219303}"/>
          </ac:picMkLst>
        </pc:picChg>
        <pc:cxnChg chg="add del">
          <ac:chgData name="Mahboob Sultana" userId="99ae48a0951c2e6a" providerId="Windows Live" clId="Web-{7E38796A-6453-4D17-ACCF-0FB17B3E0CAD}" dt="2024-01-26T12:52:09.435" v="404"/>
          <ac:cxnSpMkLst>
            <pc:docMk/>
            <pc:sldMk cId="3153061254" sldId="304"/>
            <ac:cxnSpMk id="89" creationId="{EEA38897-7BA3-4408-8083-3235339C4A60}"/>
          </ac:cxnSpMkLst>
        </pc:cxnChg>
        <pc:cxnChg chg="add del">
          <ac:chgData name="Mahboob Sultana" userId="99ae48a0951c2e6a" providerId="Windows Live" clId="Web-{7E38796A-6453-4D17-ACCF-0FB17B3E0CAD}" dt="2024-01-26T12:52:09.435" v="404"/>
          <ac:cxnSpMkLst>
            <pc:docMk/>
            <pc:sldMk cId="3153061254" sldId="304"/>
            <ac:cxnSpMk id="91" creationId="{F11AD06B-AB20-4097-8606-5DA00DBACE88}"/>
          </ac:cxnSpMkLst>
        </pc:cxnChg>
      </pc:sldChg>
      <pc:sldChg chg="modSp add ord replId">
        <pc:chgData name="Mahboob Sultana" userId="99ae48a0951c2e6a" providerId="Windows Live" clId="Web-{7E38796A-6453-4D17-ACCF-0FB17B3E0CAD}" dt="2024-01-26T12:55:19.239" v="450" actId="20577"/>
        <pc:sldMkLst>
          <pc:docMk/>
          <pc:sldMk cId="3078925006" sldId="305"/>
        </pc:sldMkLst>
        <pc:spChg chg="mod">
          <ac:chgData name="Mahboob Sultana" userId="99ae48a0951c2e6a" providerId="Windows Live" clId="Web-{7E38796A-6453-4D17-ACCF-0FB17B3E0CAD}" dt="2024-01-26T12:55:19.239" v="450" actId="20577"/>
          <ac:spMkLst>
            <pc:docMk/>
            <pc:sldMk cId="3078925006" sldId="305"/>
            <ac:spMk id="11" creationId="{4EB9A687-FB2E-83B8-F5A2-6AC945646B9C}"/>
          </ac:spMkLst>
        </pc:spChg>
      </pc:sldChg>
      <pc:sldChg chg="addSp delSp modSp new mod modClrScheme chgLayout">
        <pc:chgData name="Mahboob Sultana" userId="99ae48a0951c2e6a" providerId="Windows Live" clId="Web-{7E38796A-6453-4D17-ACCF-0FB17B3E0CAD}" dt="2024-01-26T12:56:32.413" v="459"/>
        <pc:sldMkLst>
          <pc:docMk/>
          <pc:sldMk cId="3455034157" sldId="306"/>
        </pc:sldMkLst>
        <pc:spChg chg="mod ord">
          <ac:chgData name="Mahboob Sultana" userId="99ae48a0951c2e6a" providerId="Windows Live" clId="Web-{7E38796A-6453-4D17-ACCF-0FB17B3E0CAD}" dt="2024-01-26T12:56:24.632" v="452"/>
          <ac:spMkLst>
            <pc:docMk/>
            <pc:sldMk cId="3455034157" sldId="306"/>
            <ac:spMk id="2" creationId="{CBF49B5C-D499-FD75-EFBE-7A641DB5F3BA}"/>
          </ac:spMkLst>
        </pc:spChg>
        <pc:spChg chg="del mod ord">
          <ac:chgData name="Mahboob Sultana" userId="99ae48a0951c2e6a" providerId="Windows Live" clId="Web-{7E38796A-6453-4D17-ACCF-0FB17B3E0CAD}" dt="2024-01-26T12:56:32.413" v="459"/>
          <ac:spMkLst>
            <pc:docMk/>
            <pc:sldMk cId="3455034157" sldId="306"/>
            <ac:spMk id="3" creationId="{2F43D2A4-6EE1-569C-E7B1-24F154034A8D}"/>
          </ac:spMkLst>
        </pc:spChg>
        <pc:spChg chg="add del mod ord">
          <ac:chgData name="Mahboob Sultana" userId="99ae48a0951c2e6a" providerId="Windows Live" clId="Web-{7E38796A-6453-4D17-ACCF-0FB17B3E0CAD}" dt="2024-01-26T12:56:32.398" v="453"/>
          <ac:spMkLst>
            <pc:docMk/>
            <pc:sldMk cId="3455034157" sldId="306"/>
            <ac:spMk id="4" creationId="{A2692483-74B4-74F7-A6D2-D6EE1846A690}"/>
          </ac:spMkLst>
        </pc:spChg>
        <pc:spChg chg="add del mod ord">
          <ac:chgData name="Mahboob Sultana" userId="99ae48a0951c2e6a" providerId="Windows Live" clId="Web-{7E38796A-6453-4D17-ACCF-0FB17B3E0CAD}" dt="2024-01-26T12:56:32.413" v="458"/>
          <ac:spMkLst>
            <pc:docMk/>
            <pc:sldMk cId="3455034157" sldId="306"/>
            <ac:spMk id="5" creationId="{34F4FF70-9DCF-7F3C-2D6D-C9FD10370C56}"/>
          </ac:spMkLst>
        </pc:spChg>
        <pc:spChg chg="add del mod ord">
          <ac:chgData name="Mahboob Sultana" userId="99ae48a0951c2e6a" providerId="Windows Live" clId="Web-{7E38796A-6453-4D17-ACCF-0FB17B3E0CAD}" dt="2024-01-26T12:56:32.398" v="456"/>
          <ac:spMkLst>
            <pc:docMk/>
            <pc:sldMk cId="3455034157" sldId="306"/>
            <ac:spMk id="6" creationId="{C53DE7D5-16AB-F8D9-3D49-0C10CA4F9099}"/>
          </ac:spMkLst>
        </pc:spChg>
        <pc:spChg chg="add del mod ord">
          <ac:chgData name="Mahboob Sultana" userId="99ae48a0951c2e6a" providerId="Windows Live" clId="Web-{7E38796A-6453-4D17-ACCF-0FB17B3E0CAD}" dt="2024-01-26T12:56:32.398" v="454"/>
          <ac:spMkLst>
            <pc:docMk/>
            <pc:sldMk cId="3455034157" sldId="306"/>
            <ac:spMk id="7" creationId="{14267D6E-E92A-9445-F20B-002818A81B6A}"/>
          </ac:spMkLst>
        </pc:spChg>
        <pc:spChg chg="add del mod ord">
          <ac:chgData name="Mahboob Sultana" userId="99ae48a0951c2e6a" providerId="Windows Live" clId="Web-{7E38796A-6453-4D17-ACCF-0FB17B3E0CAD}" dt="2024-01-26T12:56:32.398" v="457"/>
          <ac:spMkLst>
            <pc:docMk/>
            <pc:sldMk cId="3455034157" sldId="306"/>
            <ac:spMk id="8" creationId="{0B61B1B3-363D-112A-9EF6-CD5D5EE9605F}"/>
          </ac:spMkLst>
        </pc:spChg>
        <pc:spChg chg="add del mod ord">
          <ac:chgData name="Mahboob Sultana" userId="99ae48a0951c2e6a" providerId="Windows Live" clId="Web-{7E38796A-6453-4D17-ACCF-0FB17B3E0CAD}" dt="2024-01-26T12:56:32.398" v="455"/>
          <ac:spMkLst>
            <pc:docMk/>
            <pc:sldMk cId="3455034157" sldId="306"/>
            <ac:spMk id="9" creationId="{EF5C2730-8E35-F908-BAE3-292D94FD91CD}"/>
          </ac:spMkLst>
        </pc:spChg>
      </pc:sldChg>
      <pc:sldChg chg="addSp delSp modSp new mod setBg modClrScheme chgLayout">
        <pc:chgData name="Mahboob Sultana" userId="99ae48a0951c2e6a" providerId="Windows Live" clId="Web-{7E38796A-6453-4D17-ACCF-0FB17B3E0CAD}" dt="2024-01-26T13:03:32.943" v="584" actId="1076"/>
        <pc:sldMkLst>
          <pc:docMk/>
          <pc:sldMk cId="1339092359" sldId="307"/>
        </pc:sldMkLst>
        <pc:spChg chg="mod ord">
          <ac:chgData name="Mahboob Sultana" userId="99ae48a0951c2e6a" providerId="Windows Live" clId="Web-{7E38796A-6453-4D17-ACCF-0FB17B3E0CAD}" dt="2024-01-26T13:03:12.880" v="580"/>
          <ac:spMkLst>
            <pc:docMk/>
            <pc:sldMk cId="1339092359" sldId="307"/>
            <ac:spMk id="2" creationId="{FE27DA2D-F75D-EFA1-98CA-8444BC6F7208}"/>
          </ac:spMkLst>
        </pc:spChg>
        <pc:spChg chg="del mod ord">
          <ac:chgData name="Mahboob Sultana" userId="99ae48a0951c2e6a" providerId="Windows Live" clId="Web-{7E38796A-6453-4D17-ACCF-0FB17B3E0CAD}" dt="2024-01-26T12:57:02.492" v="462"/>
          <ac:spMkLst>
            <pc:docMk/>
            <pc:sldMk cId="1339092359" sldId="307"/>
            <ac:spMk id="3" creationId="{601113C1-F6AE-D0E7-A101-94E6A1CFD838}"/>
          </ac:spMkLst>
        </pc:spChg>
        <pc:spChg chg="add del mod ord">
          <ac:chgData name="Mahboob Sultana" userId="99ae48a0951c2e6a" providerId="Windows Live" clId="Web-{7E38796A-6453-4D17-ACCF-0FB17B3E0CAD}" dt="2024-01-26T12:57:02.508" v="474"/>
          <ac:spMkLst>
            <pc:docMk/>
            <pc:sldMk cId="1339092359" sldId="307"/>
            <ac:spMk id="4" creationId="{790B2D43-757B-2BD1-BD4E-02AF23370429}"/>
          </ac:spMkLst>
        </pc:spChg>
        <pc:spChg chg="add del mod ord">
          <ac:chgData name="Mahboob Sultana" userId="99ae48a0951c2e6a" providerId="Windows Live" clId="Web-{7E38796A-6453-4D17-ACCF-0FB17B3E0CAD}" dt="2024-01-26T12:57:02.508" v="473"/>
          <ac:spMkLst>
            <pc:docMk/>
            <pc:sldMk cId="1339092359" sldId="307"/>
            <ac:spMk id="5" creationId="{A92A5841-6B22-2C91-2E20-BE014D7AC532}"/>
          </ac:spMkLst>
        </pc:spChg>
        <pc:spChg chg="add del mod ord">
          <ac:chgData name="Mahboob Sultana" userId="99ae48a0951c2e6a" providerId="Windows Live" clId="Web-{7E38796A-6453-4D17-ACCF-0FB17B3E0CAD}" dt="2024-01-26T12:57:02.508" v="475"/>
          <ac:spMkLst>
            <pc:docMk/>
            <pc:sldMk cId="1339092359" sldId="307"/>
            <ac:spMk id="6" creationId="{AEB5F837-755B-92CF-3011-C4DBC31EE65E}"/>
          </ac:spMkLst>
        </pc:spChg>
        <pc:spChg chg="add del mod ord">
          <ac:chgData name="Mahboob Sultana" userId="99ae48a0951c2e6a" providerId="Windows Live" clId="Web-{7E38796A-6453-4D17-ACCF-0FB17B3E0CAD}" dt="2024-01-26T12:57:02.508" v="476"/>
          <ac:spMkLst>
            <pc:docMk/>
            <pc:sldMk cId="1339092359" sldId="307"/>
            <ac:spMk id="7" creationId="{4F62FC38-A204-19D7-C77E-E23A33983515}"/>
          </ac:spMkLst>
        </pc:spChg>
        <pc:spChg chg="add del mod ord">
          <ac:chgData name="Mahboob Sultana" userId="99ae48a0951c2e6a" providerId="Windows Live" clId="Web-{7E38796A-6453-4D17-ACCF-0FB17B3E0CAD}" dt="2024-01-26T12:57:02.508" v="477"/>
          <ac:spMkLst>
            <pc:docMk/>
            <pc:sldMk cId="1339092359" sldId="307"/>
            <ac:spMk id="8" creationId="{A85E0A18-0CC5-3656-23C6-32C84CDB9E1B}"/>
          </ac:spMkLst>
        </pc:spChg>
        <pc:spChg chg="add del mod ord">
          <ac:chgData name="Mahboob Sultana" userId="99ae48a0951c2e6a" providerId="Windows Live" clId="Web-{7E38796A-6453-4D17-ACCF-0FB17B3E0CAD}" dt="2024-01-26T12:57:02.508" v="472"/>
          <ac:spMkLst>
            <pc:docMk/>
            <pc:sldMk cId="1339092359" sldId="307"/>
            <ac:spMk id="9" creationId="{522B5DB5-A585-40B1-982A-B766C74E7F80}"/>
          </ac:spMkLst>
        </pc:spChg>
        <pc:spChg chg="add del mod ord">
          <ac:chgData name="Mahboob Sultana" userId="99ae48a0951c2e6a" providerId="Windows Live" clId="Web-{7E38796A-6453-4D17-ACCF-0FB17B3E0CAD}" dt="2024-01-26T12:57:02.508" v="471"/>
          <ac:spMkLst>
            <pc:docMk/>
            <pc:sldMk cId="1339092359" sldId="307"/>
            <ac:spMk id="10" creationId="{823D8DCF-EE6C-CEEA-5A6E-9F4D4E25C1FA}"/>
          </ac:spMkLst>
        </pc:spChg>
        <pc:spChg chg="add del mod ord">
          <ac:chgData name="Mahboob Sultana" userId="99ae48a0951c2e6a" providerId="Windows Live" clId="Web-{7E38796A-6453-4D17-ACCF-0FB17B3E0CAD}" dt="2024-01-26T12:57:02.508" v="470"/>
          <ac:spMkLst>
            <pc:docMk/>
            <pc:sldMk cId="1339092359" sldId="307"/>
            <ac:spMk id="11" creationId="{4ED5B3D1-61F7-135C-D2BB-84F58E0EAA81}"/>
          </ac:spMkLst>
        </pc:spChg>
        <pc:spChg chg="add del mod ord">
          <ac:chgData name="Mahboob Sultana" userId="99ae48a0951c2e6a" providerId="Windows Live" clId="Web-{7E38796A-6453-4D17-ACCF-0FB17B3E0CAD}" dt="2024-01-26T12:57:02.508" v="469"/>
          <ac:spMkLst>
            <pc:docMk/>
            <pc:sldMk cId="1339092359" sldId="307"/>
            <ac:spMk id="12" creationId="{50CAB054-8910-C7DB-DCEE-42F6A789C1C8}"/>
          </ac:spMkLst>
        </pc:spChg>
        <pc:spChg chg="add del mod ord">
          <ac:chgData name="Mahboob Sultana" userId="99ae48a0951c2e6a" providerId="Windows Live" clId="Web-{7E38796A-6453-4D17-ACCF-0FB17B3E0CAD}" dt="2024-01-26T12:57:02.508" v="468"/>
          <ac:spMkLst>
            <pc:docMk/>
            <pc:sldMk cId="1339092359" sldId="307"/>
            <ac:spMk id="13" creationId="{7895D014-2FB8-C5ED-90E0-0C7D43448DB3}"/>
          </ac:spMkLst>
        </pc:spChg>
        <pc:spChg chg="add del mod ord">
          <ac:chgData name="Mahboob Sultana" userId="99ae48a0951c2e6a" providerId="Windows Live" clId="Web-{7E38796A-6453-4D17-ACCF-0FB17B3E0CAD}" dt="2024-01-26T12:57:02.508" v="467"/>
          <ac:spMkLst>
            <pc:docMk/>
            <pc:sldMk cId="1339092359" sldId="307"/>
            <ac:spMk id="14" creationId="{4A81EAA1-F400-83AF-5D08-C4D870DAA350}"/>
          </ac:spMkLst>
        </pc:spChg>
        <pc:spChg chg="add del mod ord">
          <ac:chgData name="Mahboob Sultana" userId="99ae48a0951c2e6a" providerId="Windows Live" clId="Web-{7E38796A-6453-4D17-ACCF-0FB17B3E0CAD}" dt="2024-01-26T12:57:02.508" v="478"/>
          <ac:spMkLst>
            <pc:docMk/>
            <pc:sldMk cId="1339092359" sldId="307"/>
            <ac:spMk id="15" creationId="{16BEFC1D-0D42-3816-70D6-6B446B8E3142}"/>
          </ac:spMkLst>
        </pc:spChg>
        <pc:spChg chg="add del mod ord">
          <ac:chgData name="Mahboob Sultana" userId="99ae48a0951c2e6a" providerId="Windows Live" clId="Web-{7E38796A-6453-4D17-ACCF-0FB17B3E0CAD}" dt="2024-01-26T12:57:02.508" v="479"/>
          <ac:spMkLst>
            <pc:docMk/>
            <pc:sldMk cId="1339092359" sldId="307"/>
            <ac:spMk id="16" creationId="{5F01DED4-390E-D4FC-7CE2-2D7B22B88D73}"/>
          </ac:spMkLst>
        </pc:spChg>
        <pc:spChg chg="add del mod ord">
          <ac:chgData name="Mahboob Sultana" userId="99ae48a0951c2e6a" providerId="Windows Live" clId="Web-{7E38796A-6453-4D17-ACCF-0FB17B3E0CAD}" dt="2024-01-26T12:57:02.508" v="480"/>
          <ac:spMkLst>
            <pc:docMk/>
            <pc:sldMk cId="1339092359" sldId="307"/>
            <ac:spMk id="17" creationId="{6D5EC425-D1CF-909F-00C3-1D0925AA8FF9}"/>
          </ac:spMkLst>
        </pc:spChg>
        <pc:spChg chg="add del mod ord">
          <ac:chgData name="Mahboob Sultana" userId="99ae48a0951c2e6a" providerId="Windows Live" clId="Web-{7E38796A-6453-4D17-ACCF-0FB17B3E0CAD}" dt="2024-01-26T12:57:02.508" v="466"/>
          <ac:spMkLst>
            <pc:docMk/>
            <pc:sldMk cId="1339092359" sldId="307"/>
            <ac:spMk id="18" creationId="{C43E2DFA-CA97-D85A-F740-D6A274AB9463}"/>
          </ac:spMkLst>
        </pc:spChg>
        <pc:spChg chg="add del mod ord">
          <ac:chgData name="Mahboob Sultana" userId="99ae48a0951c2e6a" providerId="Windows Live" clId="Web-{7E38796A-6453-4D17-ACCF-0FB17B3E0CAD}" dt="2024-01-26T12:57:02.508" v="465"/>
          <ac:spMkLst>
            <pc:docMk/>
            <pc:sldMk cId="1339092359" sldId="307"/>
            <ac:spMk id="19" creationId="{956846A5-64A0-26F7-AE73-7D373FD5ACD4}"/>
          </ac:spMkLst>
        </pc:spChg>
        <pc:spChg chg="add del mod ord">
          <ac:chgData name="Mahboob Sultana" userId="99ae48a0951c2e6a" providerId="Windows Live" clId="Web-{7E38796A-6453-4D17-ACCF-0FB17B3E0CAD}" dt="2024-01-26T12:57:02.492" v="464"/>
          <ac:spMkLst>
            <pc:docMk/>
            <pc:sldMk cId="1339092359" sldId="307"/>
            <ac:spMk id="20" creationId="{113ED5EC-C6B6-F439-D378-7D26FCCEB43F}"/>
          </ac:spMkLst>
        </pc:spChg>
        <pc:spChg chg="add del mod ord">
          <ac:chgData name="Mahboob Sultana" userId="99ae48a0951c2e6a" providerId="Windows Live" clId="Web-{7E38796A-6453-4D17-ACCF-0FB17B3E0CAD}" dt="2024-01-26T12:57:02.492" v="463"/>
          <ac:spMkLst>
            <pc:docMk/>
            <pc:sldMk cId="1339092359" sldId="307"/>
            <ac:spMk id="21" creationId="{7F37DC4B-CA6E-E050-6C0B-CC19C36280A2}"/>
          </ac:spMkLst>
        </pc:spChg>
        <pc:spChg chg="add del mod">
          <ac:chgData name="Mahboob Sultana" userId="99ae48a0951c2e6a" providerId="Windows Live" clId="Web-{7E38796A-6453-4D17-ACCF-0FB17B3E0CAD}" dt="2024-01-26T13:01:34.689" v="561"/>
          <ac:spMkLst>
            <pc:docMk/>
            <pc:sldMk cId="1339092359" sldId="307"/>
            <ac:spMk id="23" creationId="{4ACEAAC8-0194-B685-9361-BAF62F6A384B}"/>
          </ac:spMkLst>
        </pc:spChg>
        <pc:spChg chg="add del">
          <ac:chgData name="Mahboob Sultana" userId="99ae48a0951c2e6a" providerId="Windows Live" clId="Web-{7E38796A-6453-4D17-ACCF-0FB17B3E0CAD}" dt="2024-01-26T13:02:46.520" v="577"/>
          <ac:spMkLst>
            <pc:docMk/>
            <pc:sldMk cId="1339092359" sldId="307"/>
            <ac:spMk id="37" creationId="{09588DA8-065E-4F6F-8EFD-43104AB2E0CF}"/>
          </ac:spMkLst>
        </pc:spChg>
        <pc:spChg chg="add del">
          <ac:chgData name="Mahboob Sultana" userId="99ae48a0951c2e6a" providerId="Windows Live" clId="Web-{7E38796A-6453-4D17-ACCF-0FB17B3E0CAD}" dt="2024-01-26T13:02:46.520" v="577"/>
          <ac:spMkLst>
            <pc:docMk/>
            <pc:sldMk cId="1339092359" sldId="307"/>
            <ac:spMk id="39" creationId="{C4285719-470E-454C-AF62-8323075F1F5B}"/>
          </ac:spMkLst>
        </pc:spChg>
        <pc:spChg chg="add del">
          <ac:chgData name="Mahboob Sultana" userId="99ae48a0951c2e6a" providerId="Windows Live" clId="Web-{7E38796A-6453-4D17-ACCF-0FB17B3E0CAD}" dt="2024-01-26T13:02:46.520" v="577"/>
          <ac:spMkLst>
            <pc:docMk/>
            <pc:sldMk cId="1339092359" sldId="307"/>
            <ac:spMk id="41" creationId="{CD9FE4EF-C4D8-49A0-B2FF-81D8DB7D8A24}"/>
          </ac:spMkLst>
        </pc:spChg>
        <pc:spChg chg="add del">
          <ac:chgData name="Mahboob Sultana" userId="99ae48a0951c2e6a" providerId="Windows Live" clId="Web-{7E38796A-6453-4D17-ACCF-0FB17B3E0CAD}" dt="2024-01-26T13:02:46.520" v="577"/>
          <ac:spMkLst>
            <pc:docMk/>
            <pc:sldMk cId="1339092359" sldId="307"/>
            <ac:spMk id="43" creationId="{4300840D-0A0B-4512-BACA-B439D5B9C57C}"/>
          </ac:spMkLst>
        </pc:spChg>
        <pc:spChg chg="add del">
          <ac:chgData name="Mahboob Sultana" userId="99ae48a0951c2e6a" providerId="Windows Live" clId="Web-{7E38796A-6453-4D17-ACCF-0FB17B3E0CAD}" dt="2024-01-26T13:02:46.520" v="577"/>
          <ac:spMkLst>
            <pc:docMk/>
            <pc:sldMk cId="1339092359" sldId="307"/>
            <ac:spMk id="45" creationId="{D2B78728-A580-49A7-84F9-6EF6F583ADE0}"/>
          </ac:spMkLst>
        </pc:spChg>
        <pc:spChg chg="add del">
          <ac:chgData name="Mahboob Sultana" userId="99ae48a0951c2e6a" providerId="Windows Live" clId="Web-{7E38796A-6453-4D17-ACCF-0FB17B3E0CAD}" dt="2024-01-26T13:02:46.520" v="577"/>
          <ac:spMkLst>
            <pc:docMk/>
            <pc:sldMk cId="1339092359" sldId="307"/>
            <ac:spMk id="47" creationId="{38FAA1A1-D861-433F-88FA-1E9D6FD31D11}"/>
          </ac:spMkLst>
        </pc:spChg>
        <pc:spChg chg="add del">
          <ac:chgData name="Mahboob Sultana" userId="99ae48a0951c2e6a" providerId="Windows Live" clId="Web-{7E38796A-6453-4D17-ACCF-0FB17B3E0CAD}" dt="2024-01-26T13:02:46.520" v="577"/>
          <ac:spMkLst>
            <pc:docMk/>
            <pc:sldMk cId="1339092359" sldId="307"/>
            <ac:spMk id="49" creationId="{8D71EDA1-87BF-4D5D-AB79-F346FD19278A}"/>
          </ac:spMkLst>
        </pc:spChg>
        <pc:spChg chg="add del">
          <ac:chgData name="Mahboob Sultana" userId="99ae48a0951c2e6a" providerId="Windows Live" clId="Web-{7E38796A-6453-4D17-ACCF-0FB17B3E0CAD}" dt="2024-01-26T13:03:12.880" v="580"/>
          <ac:spMkLst>
            <pc:docMk/>
            <pc:sldMk cId="1339092359" sldId="307"/>
            <ac:spMk id="51" creationId="{B4C4EC46-EC6F-A0A9-36BF-531F5C8200EB}"/>
          </ac:spMkLst>
        </pc:spChg>
        <pc:spChg chg="add del">
          <ac:chgData name="Mahboob Sultana" userId="99ae48a0951c2e6a" providerId="Windows Live" clId="Web-{7E38796A-6453-4D17-ACCF-0FB17B3E0CAD}" dt="2024-01-26T13:03:12.880" v="580"/>
          <ac:spMkLst>
            <pc:docMk/>
            <pc:sldMk cId="1339092359" sldId="307"/>
            <ac:spMk id="52" creationId="{F13763C0-6092-3B3C-822A-21E174E3A089}"/>
          </ac:spMkLst>
        </pc:spChg>
        <pc:spChg chg="add del">
          <ac:chgData name="Mahboob Sultana" userId="99ae48a0951c2e6a" providerId="Windows Live" clId="Web-{7E38796A-6453-4D17-ACCF-0FB17B3E0CAD}" dt="2024-01-26T13:02:13.597" v="564"/>
          <ac:spMkLst>
            <pc:docMk/>
            <pc:sldMk cId="1339092359" sldId="307"/>
            <ac:spMk id="54" creationId="{A9D2268A-D939-4E78-91B6-6C7E46406788}"/>
          </ac:spMkLst>
        </pc:spChg>
        <pc:spChg chg="add del">
          <ac:chgData name="Mahboob Sultana" userId="99ae48a0951c2e6a" providerId="Windows Live" clId="Web-{7E38796A-6453-4D17-ACCF-0FB17B3E0CAD}" dt="2024-01-26T13:02:13.597" v="564"/>
          <ac:spMkLst>
            <pc:docMk/>
            <pc:sldMk cId="1339092359" sldId="307"/>
            <ac:spMk id="56" creationId="{E0C43A58-225D-452D-8185-0D89D1EED861}"/>
          </ac:spMkLst>
        </pc:spChg>
        <pc:spChg chg="add del">
          <ac:chgData name="Mahboob Sultana" userId="99ae48a0951c2e6a" providerId="Windows Live" clId="Web-{7E38796A-6453-4D17-ACCF-0FB17B3E0CAD}" dt="2024-01-26T13:03:12.880" v="580"/>
          <ac:spMkLst>
            <pc:docMk/>
            <pc:sldMk cId="1339092359" sldId="307"/>
            <ac:spMk id="58" creationId="{D4ECF21D-729A-005C-E880-CA278A4F4539}"/>
          </ac:spMkLst>
        </pc:spChg>
        <pc:spChg chg="add del">
          <ac:chgData name="Mahboob Sultana" userId="99ae48a0951c2e6a" providerId="Windows Live" clId="Web-{7E38796A-6453-4D17-ACCF-0FB17B3E0CAD}" dt="2024-01-26T13:03:12.880" v="580"/>
          <ac:spMkLst>
            <pc:docMk/>
            <pc:sldMk cId="1339092359" sldId="307"/>
            <ac:spMk id="60" creationId="{0BEDAEA2-865D-E67C-A774-2FD2DD4A235A}"/>
          </ac:spMkLst>
        </pc:spChg>
        <pc:spChg chg="add">
          <ac:chgData name="Mahboob Sultana" userId="99ae48a0951c2e6a" providerId="Windows Live" clId="Web-{7E38796A-6453-4D17-ACCF-0FB17B3E0CAD}" dt="2024-01-26T13:03:12.880" v="580"/>
          <ac:spMkLst>
            <pc:docMk/>
            <pc:sldMk cId="1339092359" sldId="307"/>
            <ac:spMk id="65" creationId="{2E17E911-875F-4DE5-8699-99D9F1805A5D}"/>
          </ac:spMkLst>
        </pc:spChg>
        <pc:spChg chg="add">
          <ac:chgData name="Mahboob Sultana" userId="99ae48a0951c2e6a" providerId="Windows Live" clId="Web-{7E38796A-6453-4D17-ACCF-0FB17B3E0CAD}" dt="2024-01-26T13:03:12.880" v="580"/>
          <ac:spMkLst>
            <pc:docMk/>
            <pc:sldMk cId="1339092359" sldId="307"/>
            <ac:spMk id="67" creationId="{CD9FE4EF-C4D8-49A0-B2FF-81D8DB7D8A24}"/>
          </ac:spMkLst>
        </pc:spChg>
        <pc:spChg chg="add">
          <ac:chgData name="Mahboob Sultana" userId="99ae48a0951c2e6a" providerId="Windows Live" clId="Web-{7E38796A-6453-4D17-ACCF-0FB17B3E0CAD}" dt="2024-01-26T13:03:12.880" v="580"/>
          <ac:spMkLst>
            <pc:docMk/>
            <pc:sldMk cId="1339092359" sldId="307"/>
            <ac:spMk id="69" creationId="{4300840D-0A0B-4512-BACA-B439D5B9C57C}"/>
          </ac:spMkLst>
        </pc:spChg>
        <pc:spChg chg="add">
          <ac:chgData name="Mahboob Sultana" userId="99ae48a0951c2e6a" providerId="Windows Live" clId="Web-{7E38796A-6453-4D17-ACCF-0FB17B3E0CAD}" dt="2024-01-26T13:03:12.880" v="580"/>
          <ac:spMkLst>
            <pc:docMk/>
            <pc:sldMk cId="1339092359" sldId="307"/>
            <ac:spMk id="71" creationId="{D2B78728-A580-49A7-84F9-6EF6F583ADE0}"/>
          </ac:spMkLst>
        </pc:spChg>
        <pc:spChg chg="add">
          <ac:chgData name="Mahboob Sultana" userId="99ae48a0951c2e6a" providerId="Windows Live" clId="Web-{7E38796A-6453-4D17-ACCF-0FB17B3E0CAD}" dt="2024-01-26T13:03:12.880" v="580"/>
          <ac:spMkLst>
            <pc:docMk/>
            <pc:sldMk cId="1339092359" sldId="307"/>
            <ac:spMk id="73" creationId="{38FAA1A1-D861-433F-88FA-1E9D6FD31D11}"/>
          </ac:spMkLst>
        </pc:spChg>
        <pc:spChg chg="add">
          <ac:chgData name="Mahboob Sultana" userId="99ae48a0951c2e6a" providerId="Windows Live" clId="Web-{7E38796A-6453-4D17-ACCF-0FB17B3E0CAD}" dt="2024-01-26T13:03:12.880" v="580"/>
          <ac:spMkLst>
            <pc:docMk/>
            <pc:sldMk cId="1339092359" sldId="307"/>
            <ac:spMk id="75" creationId="{8D71EDA1-87BF-4D5D-AB79-F346FD19278A}"/>
          </ac:spMkLst>
        </pc:spChg>
        <pc:grpChg chg="add del">
          <ac:chgData name="Mahboob Sultana" userId="99ae48a0951c2e6a" providerId="Windows Live" clId="Web-{7E38796A-6453-4D17-ACCF-0FB17B3E0CAD}" dt="2024-01-26T12:59:55.389" v="551"/>
          <ac:grpSpMkLst>
            <pc:docMk/>
            <pc:sldMk cId="1339092359" sldId="307"/>
            <ac:grpSpMk id="28" creationId="{BFA0556F-739D-56FA-2681-5D722A5C755C}"/>
          </ac:grpSpMkLst>
        </pc:grpChg>
        <pc:graphicFrameChg chg="add del mod modGraphic">
          <ac:chgData name="Mahboob Sultana" userId="99ae48a0951c2e6a" providerId="Windows Live" clId="Web-{7E38796A-6453-4D17-ACCF-0FB17B3E0CAD}" dt="2024-01-26T12:58:00.901" v="485"/>
          <ac:graphicFrameMkLst>
            <pc:docMk/>
            <pc:sldMk cId="1339092359" sldId="307"/>
            <ac:graphicFrameMk id="22" creationId="{3B3CB3BD-472A-B0FE-D7C7-D564CA032FB9}"/>
          </ac:graphicFrameMkLst>
        </pc:graphicFrameChg>
        <pc:graphicFrameChg chg="add mod modGraphic">
          <ac:chgData name="Mahboob Sultana" userId="99ae48a0951c2e6a" providerId="Windows Live" clId="Web-{7E38796A-6453-4D17-ACCF-0FB17B3E0CAD}" dt="2024-01-26T13:03:32.943" v="584" actId="1076"/>
          <ac:graphicFrameMkLst>
            <pc:docMk/>
            <pc:sldMk cId="1339092359" sldId="307"/>
            <ac:graphicFrameMk id="24" creationId="{F1749295-697B-524A-CA06-650D12A89A2B}"/>
          </ac:graphicFrameMkLst>
        </pc:graphicFrameChg>
      </pc:sldChg>
      <pc:sldChg chg="addSp delSp modSp add mod replId setBg">
        <pc:chgData name="Mahboob Sultana" userId="99ae48a0951c2e6a" providerId="Windows Live" clId="Web-{7E38796A-6453-4D17-ACCF-0FB17B3E0CAD}" dt="2024-01-26T13:07:55.656" v="627"/>
        <pc:sldMkLst>
          <pc:docMk/>
          <pc:sldMk cId="2060269457" sldId="308"/>
        </pc:sldMkLst>
        <pc:spChg chg="mod">
          <ac:chgData name="Mahboob Sultana" userId="99ae48a0951c2e6a" providerId="Windows Live" clId="Web-{7E38796A-6453-4D17-ACCF-0FB17B3E0CAD}" dt="2024-01-26T13:07:34.421" v="623"/>
          <ac:spMkLst>
            <pc:docMk/>
            <pc:sldMk cId="2060269457" sldId="308"/>
            <ac:spMk id="2" creationId="{A380DBF0-A3CF-22D0-14D5-ACB3687C8274}"/>
          </ac:spMkLst>
        </pc:spChg>
        <pc:spChg chg="mod">
          <ac:chgData name="Mahboob Sultana" userId="99ae48a0951c2e6a" providerId="Windows Live" clId="Web-{7E38796A-6453-4D17-ACCF-0FB17B3E0CAD}" dt="2024-01-26T13:07:55.656" v="627"/>
          <ac:spMkLst>
            <pc:docMk/>
            <pc:sldMk cId="2060269457" sldId="308"/>
            <ac:spMk id="32" creationId="{2C71DCBB-67F6-8BDB-63F9-63FBE4CF645F}"/>
          </ac:spMkLst>
        </pc:spChg>
        <pc:spChg chg="add del">
          <ac:chgData name="Mahboob Sultana" userId="99ae48a0951c2e6a" providerId="Windows Live" clId="Web-{7E38796A-6453-4D17-ACCF-0FB17B3E0CAD}" dt="2024-01-26T13:06:32.965" v="613"/>
          <ac:spMkLst>
            <pc:docMk/>
            <pc:sldMk cId="2060269457" sldId="308"/>
            <ac:spMk id="37" creationId="{489B7BFD-8F45-4093-AD9C-91B15B0503D9}"/>
          </ac:spMkLst>
        </pc:spChg>
        <pc:spChg chg="add del">
          <ac:chgData name="Mahboob Sultana" userId="99ae48a0951c2e6a" providerId="Windows Live" clId="Web-{7E38796A-6453-4D17-ACCF-0FB17B3E0CAD}" dt="2024-01-26T13:06:29.731" v="611"/>
          <ac:spMkLst>
            <pc:docMk/>
            <pc:sldMk cId="2060269457" sldId="308"/>
            <ac:spMk id="39" creationId="{A3363022-C969-41E9-8EB2-E4C94908C1FA}"/>
          </ac:spMkLst>
        </pc:spChg>
        <pc:spChg chg="add del">
          <ac:chgData name="Mahboob Sultana" userId="99ae48a0951c2e6a" providerId="Windows Live" clId="Web-{7E38796A-6453-4D17-ACCF-0FB17B3E0CAD}" dt="2024-01-26T13:06:29.731" v="611"/>
          <ac:spMkLst>
            <pc:docMk/>
            <pc:sldMk cId="2060269457" sldId="308"/>
            <ac:spMk id="41" creationId="{8D1AD6B3-BE88-4CEB-BA17-790657CC4729}"/>
          </ac:spMkLst>
        </pc:spChg>
        <pc:spChg chg="del">
          <ac:chgData name="Mahboob Sultana" userId="99ae48a0951c2e6a" providerId="Windows Live" clId="Web-{7E38796A-6453-4D17-ACCF-0FB17B3E0CAD}" dt="2024-01-26T13:05:54.058" v="587"/>
          <ac:spMkLst>
            <pc:docMk/>
            <pc:sldMk cId="2060269457" sldId="308"/>
            <ac:spMk id="43" creationId="{F33CF1B1-CB24-E819-9812-CCF78C983F7D}"/>
          </ac:spMkLst>
        </pc:spChg>
        <pc:spChg chg="add del">
          <ac:chgData name="Mahboob Sultana" userId="99ae48a0951c2e6a" providerId="Windows Live" clId="Web-{7E38796A-6453-4D17-ACCF-0FB17B3E0CAD}" dt="2024-01-26T13:06:32.965" v="613"/>
          <ac:spMkLst>
            <pc:docMk/>
            <pc:sldMk cId="2060269457" sldId="308"/>
            <ac:spMk id="45" creationId="{2B06059C-C357-4011-82B9-9C0106301384}"/>
          </ac:spMkLst>
        </pc:spChg>
        <pc:spChg chg="add del">
          <ac:chgData name="Mahboob Sultana" userId="99ae48a0951c2e6a" providerId="Windows Live" clId="Web-{7E38796A-6453-4D17-ACCF-0FB17B3E0CAD}" dt="2024-01-26T13:06:32.965" v="613"/>
          <ac:spMkLst>
            <pc:docMk/>
            <pc:sldMk cId="2060269457" sldId="308"/>
            <ac:spMk id="47" creationId="{5AFEC601-A132-47EE-B0C2-B38ACD9FCE6F}"/>
          </ac:spMkLst>
        </pc:spChg>
        <pc:spChg chg="add del">
          <ac:chgData name="Mahboob Sultana" userId="99ae48a0951c2e6a" providerId="Windows Live" clId="Web-{7E38796A-6453-4D17-ACCF-0FB17B3E0CAD}" dt="2024-01-26T13:06:32.965" v="613"/>
          <ac:spMkLst>
            <pc:docMk/>
            <pc:sldMk cId="2060269457" sldId="308"/>
            <ac:spMk id="49" creationId="{279CAF82-0ECF-42BE-8F37-F71941E5D410}"/>
          </ac:spMkLst>
        </pc:spChg>
        <pc:spChg chg="add del">
          <ac:chgData name="Mahboob Sultana" userId="99ae48a0951c2e6a" providerId="Windows Live" clId="Web-{7E38796A-6453-4D17-ACCF-0FB17B3E0CAD}" dt="2024-01-26T13:06:32.965" v="613"/>
          <ac:spMkLst>
            <pc:docMk/>
            <pc:sldMk cId="2060269457" sldId="308"/>
            <ac:spMk id="51" creationId="{218E095B-4870-4AD5-9C41-C16D59523501}"/>
          </ac:spMkLst>
        </pc:spChg>
        <pc:spChg chg="add del">
          <ac:chgData name="Mahboob Sultana" userId="99ae48a0951c2e6a" providerId="Windows Live" clId="Web-{7E38796A-6453-4D17-ACCF-0FB17B3E0CAD}" dt="2024-01-26T13:06:32.965" v="613"/>
          <ac:spMkLst>
            <pc:docMk/>
            <pc:sldMk cId="2060269457" sldId="308"/>
            <ac:spMk id="52" creationId="{498F8FF6-43B4-494A-AF8F-123A4983EDF7}"/>
          </ac:spMkLst>
        </pc:spChg>
        <pc:spChg chg="add del">
          <ac:chgData name="Mahboob Sultana" userId="99ae48a0951c2e6a" providerId="Windows Live" clId="Web-{7E38796A-6453-4D17-ACCF-0FB17B3E0CAD}" dt="2024-01-26T13:06:32.965" v="613"/>
          <ac:spMkLst>
            <pc:docMk/>
            <pc:sldMk cId="2060269457" sldId="308"/>
            <ac:spMk id="60" creationId="{033BC44A-0661-43B4-9C14-FD5963C226AE}"/>
          </ac:spMkLst>
        </pc:spChg>
        <pc:spChg chg="add del">
          <ac:chgData name="Mahboob Sultana" userId="99ae48a0951c2e6a" providerId="Windows Live" clId="Web-{7E38796A-6453-4D17-ACCF-0FB17B3E0CAD}" dt="2024-01-26T13:06:32.965" v="613"/>
          <ac:spMkLst>
            <pc:docMk/>
            <pc:sldMk cId="2060269457" sldId="308"/>
            <ac:spMk id="62" creationId="{BE8CB2F0-2F5A-4EBD-B214-E0309C31F578}"/>
          </ac:spMkLst>
        </pc:spChg>
        <pc:spChg chg="add del">
          <ac:chgData name="Mahboob Sultana" userId="99ae48a0951c2e6a" providerId="Windows Live" clId="Web-{7E38796A-6453-4D17-ACCF-0FB17B3E0CAD}" dt="2024-01-26T13:06:32.965" v="613"/>
          <ac:spMkLst>
            <pc:docMk/>
            <pc:sldMk cId="2060269457" sldId="308"/>
            <ac:spMk id="64" creationId="{FFD3887D-244B-4EC4-9208-E304984C5D0F}"/>
          </ac:spMkLst>
        </pc:spChg>
        <pc:spChg chg="add del">
          <ac:chgData name="Mahboob Sultana" userId="99ae48a0951c2e6a" providerId="Windows Live" clId="Web-{7E38796A-6453-4D17-ACCF-0FB17B3E0CAD}" dt="2024-01-26T13:06:32.965" v="613"/>
          <ac:spMkLst>
            <pc:docMk/>
            <pc:sldMk cId="2060269457" sldId="308"/>
            <ac:spMk id="66" creationId="{97224C31-855E-4593-8A58-5B2B0CC4F537}"/>
          </ac:spMkLst>
        </pc:spChg>
        <pc:spChg chg="add del">
          <ac:chgData name="Mahboob Sultana" userId="99ae48a0951c2e6a" providerId="Windows Live" clId="Web-{7E38796A-6453-4D17-ACCF-0FB17B3E0CAD}" dt="2024-01-26T13:06:53.310" v="615"/>
          <ac:spMkLst>
            <pc:docMk/>
            <pc:sldMk cId="2060269457" sldId="308"/>
            <ac:spMk id="68" creationId="{A3363022-C969-41E9-8EB2-E4C94908C1FA}"/>
          </ac:spMkLst>
        </pc:spChg>
        <pc:spChg chg="add del">
          <ac:chgData name="Mahboob Sultana" userId="99ae48a0951c2e6a" providerId="Windows Live" clId="Web-{7E38796A-6453-4D17-ACCF-0FB17B3E0CAD}" dt="2024-01-26T13:06:53.310" v="615"/>
          <ac:spMkLst>
            <pc:docMk/>
            <pc:sldMk cId="2060269457" sldId="308"/>
            <ac:spMk id="69" creationId="{8D1AD6B3-BE88-4CEB-BA17-790657CC4729}"/>
          </ac:spMkLst>
        </pc:spChg>
        <pc:spChg chg="add del">
          <ac:chgData name="Mahboob Sultana" userId="99ae48a0951c2e6a" providerId="Windows Live" clId="Web-{7E38796A-6453-4D17-ACCF-0FB17B3E0CAD}" dt="2024-01-26T13:07:07.826" v="617"/>
          <ac:spMkLst>
            <pc:docMk/>
            <pc:sldMk cId="2060269457" sldId="308"/>
            <ac:spMk id="74" creationId="{289ED1AA-8684-4D37-B208-8777E1A7780D}"/>
          </ac:spMkLst>
        </pc:spChg>
        <pc:spChg chg="add del">
          <ac:chgData name="Mahboob Sultana" userId="99ae48a0951c2e6a" providerId="Windows Live" clId="Web-{7E38796A-6453-4D17-ACCF-0FB17B3E0CAD}" dt="2024-01-26T13:07:07.826" v="617"/>
          <ac:spMkLst>
            <pc:docMk/>
            <pc:sldMk cId="2060269457" sldId="308"/>
            <ac:spMk id="75" creationId="{4180E01B-B1F4-437C-807D-1C930718EE64}"/>
          </ac:spMkLst>
        </pc:spChg>
        <pc:spChg chg="add del">
          <ac:chgData name="Mahboob Sultana" userId="99ae48a0951c2e6a" providerId="Windows Live" clId="Web-{7E38796A-6453-4D17-ACCF-0FB17B3E0CAD}" dt="2024-01-26T13:07:07.826" v="617"/>
          <ac:spMkLst>
            <pc:docMk/>
            <pc:sldMk cId="2060269457" sldId="308"/>
            <ac:spMk id="76" creationId="{41F77738-2AF0-4750-A0C7-F97C2C17590E}"/>
          </ac:spMkLst>
        </pc:spChg>
        <pc:spChg chg="add del">
          <ac:chgData name="Mahboob Sultana" userId="99ae48a0951c2e6a" providerId="Windows Live" clId="Web-{7E38796A-6453-4D17-ACCF-0FB17B3E0CAD}" dt="2024-01-26T13:07:34.421" v="623"/>
          <ac:spMkLst>
            <pc:docMk/>
            <pc:sldMk cId="2060269457" sldId="308"/>
            <ac:spMk id="78" creationId="{A3363022-C969-41E9-8EB2-E4C94908C1FA}"/>
          </ac:spMkLst>
        </pc:spChg>
        <pc:spChg chg="add del">
          <ac:chgData name="Mahboob Sultana" userId="99ae48a0951c2e6a" providerId="Windows Live" clId="Web-{7E38796A-6453-4D17-ACCF-0FB17B3E0CAD}" dt="2024-01-26T13:07:34.421" v="623"/>
          <ac:spMkLst>
            <pc:docMk/>
            <pc:sldMk cId="2060269457" sldId="308"/>
            <ac:spMk id="79" creationId="{8D1AD6B3-BE88-4CEB-BA17-790657CC4729}"/>
          </ac:spMkLst>
        </pc:spChg>
        <pc:spChg chg="add del">
          <ac:chgData name="Mahboob Sultana" userId="99ae48a0951c2e6a" providerId="Windows Live" clId="Web-{7E38796A-6453-4D17-ACCF-0FB17B3E0CAD}" dt="2024-01-26T13:07:34.405" v="622"/>
          <ac:spMkLst>
            <pc:docMk/>
            <pc:sldMk cId="2060269457" sldId="308"/>
            <ac:spMk id="87" creationId="{489B7BFD-8F45-4093-AD9C-91B15B0503D9}"/>
          </ac:spMkLst>
        </pc:spChg>
        <pc:spChg chg="add del">
          <ac:chgData name="Mahboob Sultana" userId="99ae48a0951c2e6a" providerId="Windows Live" clId="Web-{7E38796A-6453-4D17-ACCF-0FB17B3E0CAD}" dt="2024-01-26T13:07:34.405" v="622"/>
          <ac:spMkLst>
            <pc:docMk/>
            <pc:sldMk cId="2060269457" sldId="308"/>
            <ac:spMk id="89" creationId="{BDEB5F14-5014-49D1-B590-9E2B7721C079}"/>
          </ac:spMkLst>
        </pc:spChg>
        <pc:spChg chg="add del">
          <ac:chgData name="Mahboob Sultana" userId="99ae48a0951c2e6a" providerId="Windows Live" clId="Web-{7E38796A-6453-4D17-ACCF-0FB17B3E0CAD}" dt="2024-01-26T13:07:34.405" v="622"/>
          <ac:spMkLst>
            <pc:docMk/>
            <pc:sldMk cId="2060269457" sldId="308"/>
            <ac:spMk id="91" creationId="{3D2B953D-3D65-4BA7-80E6-139390790639}"/>
          </ac:spMkLst>
        </pc:spChg>
        <pc:spChg chg="add del">
          <ac:chgData name="Mahboob Sultana" userId="99ae48a0951c2e6a" providerId="Windows Live" clId="Web-{7E38796A-6453-4D17-ACCF-0FB17B3E0CAD}" dt="2024-01-26T13:07:34.405" v="622"/>
          <ac:spMkLst>
            <pc:docMk/>
            <pc:sldMk cId="2060269457" sldId="308"/>
            <ac:spMk id="93" creationId="{4CA0A0B8-0ABD-4C1D-8BDE-4D94C94FDA4E}"/>
          </ac:spMkLst>
        </pc:spChg>
        <pc:spChg chg="add del">
          <ac:chgData name="Mahboob Sultana" userId="99ae48a0951c2e6a" providerId="Windows Live" clId="Web-{7E38796A-6453-4D17-ACCF-0FB17B3E0CAD}" dt="2024-01-26T13:07:34.405" v="622"/>
          <ac:spMkLst>
            <pc:docMk/>
            <pc:sldMk cId="2060269457" sldId="308"/>
            <ac:spMk id="95" creationId="{FF2923AC-40BC-4610-B6BD-AECABAF6DF68}"/>
          </ac:spMkLst>
        </pc:spChg>
        <pc:spChg chg="add del">
          <ac:chgData name="Mahboob Sultana" userId="99ae48a0951c2e6a" providerId="Windows Live" clId="Web-{7E38796A-6453-4D17-ACCF-0FB17B3E0CAD}" dt="2024-01-26T13:07:34.405" v="622"/>
          <ac:spMkLst>
            <pc:docMk/>
            <pc:sldMk cId="2060269457" sldId="308"/>
            <ac:spMk id="101" creationId="{F47059C0-3CD3-44C5-9FBC-C5CEA6D94E73}"/>
          </ac:spMkLst>
        </pc:spChg>
        <pc:spChg chg="add del">
          <ac:chgData name="Mahboob Sultana" userId="99ae48a0951c2e6a" providerId="Windows Live" clId="Web-{7E38796A-6453-4D17-ACCF-0FB17B3E0CAD}" dt="2024-01-26T13:07:34.405" v="622"/>
          <ac:spMkLst>
            <pc:docMk/>
            <pc:sldMk cId="2060269457" sldId="308"/>
            <ac:spMk id="114" creationId="{D245B05D-DA60-40E2-8A0A-B078C91D7037}"/>
          </ac:spMkLst>
        </pc:spChg>
        <pc:spChg chg="add del">
          <ac:chgData name="Mahboob Sultana" userId="99ae48a0951c2e6a" providerId="Windows Live" clId="Web-{7E38796A-6453-4D17-ACCF-0FB17B3E0CAD}" dt="2024-01-26T13:07:34.405" v="622"/>
          <ac:spMkLst>
            <pc:docMk/>
            <pc:sldMk cId="2060269457" sldId="308"/>
            <ac:spMk id="116" creationId="{401FD61C-FC3A-43C0-9641-28B0C1A54201}"/>
          </ac:spMkLst>
        </pc:spChg>
        <pc:spChg chg="add">
          <ac:chgData name="Mahboob Sultana" userId="99ae48a0951c2e6a" providerId="Windows Live" clId="Web-{7E38796A-6453-4D17-ACCF-0FB17B3E0CAD}" dt="2024-01-26T13:07:34.421" v="623"/>
          <ac:spMkLst>
            <pc:docMk/>
            <pc:sldMk cId="2060269457" sldId="308"/>
            <ac:spMk id="118" creationId="{8555C5B3-193A-4749-9AFD-682E53CDDE8F}"/>
          </ac:spMkLst>
        </pc:spChg>
        <pc:spChg chg="add">
          <ac:chgData name="Mahboob Sultana" userId="99ae48a0951c2e6a" providerId="Windows Live" clId="Web-{7E38796A-6453-4D17-ACCF-0FB17B3E0CAD}" dt="2024-01-26T13:07:34.421" v="623"/>
          <ac:spMkLst>
            <pc:docMk/>
            <pc:sldMk cId="2060269457" sldId="308"/>
            <ac:spMk id="119" creationId="{2EAE06A6-F76A-41C9-827A-C561B004485C}"/>
          </ac:spMkLst>
        </pc:spChg>
        <pc:spChg chg="add">
          <ac:chgData name="Mahboob Sultana" userId="99ae48a0951c2e6a" providerId="Windows Live" clId="Web-{7E38796A-6453-4D17-ACCF-0FB17B3E0CAD}" dt="2024-01-26T13:07:34.421" v="623"/>
          <ac:spMkLst>
            <pc:docMk/>
            <pc:sldMk cId="2060269457" sldId="308"/>
            <ac:spMk id="120" creationId="{89F9D4E8-0639-444B-949B-9518585061AF}"/>
          </ac:spMkLst>
        </pc:spChg>
        <pc:spChg chg="add">
          <ac:chgData name="Mahboob Sultana" userId="99ae48a0951c2e6a" providerId="Windows Live" clId="Web-{7E38796A-6453-4D17-ACCF-0FB17B3E0CAD}" dt="2024-01-26T13:07:34.421" v="623"/>
          <ac:spMkLst>
            <pc:docMk/>
            <pc:sldMk cId="2060269457" sldId="308"/>
            <ac:spMk id="121" creationId="{7E3DA7A2-ED70-4BBA-AB72-00AD461FA405}"/>
          </ac:spMkLst>
        </pc:spChg>
        <pc:spChg chg="add">
          <ac:chgData name="Mahboob Sultana" userId="99ae48a0951c2e6a" providerId="Windows Live" clId="Web-{7E38796A-6453-4D17-ACCF-0FB17B3E0CAD}" dt="2024-01-26T13:07:34.421" v="623"/>
          <ac:spMkLst>
            <pc:docMk/>
            <pc:sldMk cId="2060269457" sldId="308"/>
            <ac:spMk id="122" creationId="{FC485432-3647-4218-B5D3-15D3FA222B13}"/>
          </ac:spMkLst>
        </pc:spChg>
        <pc:spChg chg="add">
          <ac:chgData name="Mahboob Sultana" userId="99ae48a0951c2e6a" providerId="Windows Live" clId="Web-{7E38796A-6453-4D17-ACCF-0FB17B3E0CAD}" dt="2024-01-26T13:07:34.421" v="623"/>
          <ac:spMkLst>
            <pc:docMk/>
            <pc:sldMk cId="2060269457" sldId="308"/>
            <ac:spMk id="123" creationId="{F4AFDDCA-6ABA-4D23-8A5C-1BF0F4308148}"/>
          </ac:spMkLst>
        </pc:spChg>
        <pc:grpChg chg="add del">
          <ac:chgData name="Mahboob Sultana" userId="99ae48a0951c2e6a" providerId="Windows Live" clId="Web-{7E38796A-6453-4D17-ACCF-0FB17B3E0CAD}" dt="2024-01-26T13:06:29.731" v="611"/>
          <ac:grpSpMkLst>
            <pc:docMk/>
            <pc:sldMk cId="2060269457" sldId="308"/>
            <ac:grpSpMk id="34" creationId="{89D1390B-7E13-4B4F-9CB2-391063412E54}"/>
          </ac:grpSpMkLst>
        </pc:grpChg>
        <pc:grpChg chg="add del">
          <ac:chgData name="Mahboob Sultana" userId="99ae48a0951c2e6a" providerId="Windows Live" clId="Web-{7E38796A-6453-4D17-ACCF-0FB17B3E0CAD}" dt="2024-01-26T13:06:32.965" v="613"/>
          <ac:grpSpMkLst>
            <pc:docMk/>
            <pc:sldMk cId="2060269457" sldId="308"/>
            <ac:grpSpMk id="48" creationId="{042BC7E5-76DB-4826-8C07-4A49B6353F76}"/>
          </ac:grpSpMkLst>
        </pc:grpChg>
        <pc:grpChg chg="add del">
          <ac:chgData name="Mahboob Sultana" userId="99ae48a0951c2e6a" providerId="Windows Live" clId="Web-{7E38796A-6453-4D17-ACCF-0FB17B3E0CAD}" dt="2024-01-26T13:06:32.965" v="613"/>
          <ac:grpSpMkLst>
            <pc:docMk/>
            <pc:sldMk cId="2060269457" sldId="308"/>
            <ac:grpSpMk id="53" creationId="{FB9739EB-7F66-433D-841F-AB3CD18700B7}"/>
          </ac:grpSpMkLst>
        </pc:grpChg>
        <pc:grpChg chg="add del">
          <ac:chgData name="Mahboob Sultana" userId="99ae48a0951c2e6a" providerId="Windows Live" clId="Web-{7E38796A-6453-4D17-ACCF-0FB17B3E0CAD}" dt="2024-01-26T13:06:53.310" v="615"/>
          <ac:grpSpMkLst>
            <pc:docMk/>
            <pc:sldMk cId="2060269457" sldId="308"/>
            <ac:grpSpMk id="71" creationId="{89D1390B-7E13-4B4F-9CB2-391063412E54}"/>
          </ac:grpSpMkLst>
        </pc:grpChg>
        <pc:grpChg chg="add del">
          <ac:chgData name="Mahboob Sultana" userId="99ae48a0951c2e6a" providerId="Windows Live" clId="Web-{7E38796A-6453-4D17-ACCF-0FB17B3E0CAD}" dt="2024-01-26T13:07:34.421" v="623"/>
          <ac:grpSpMkLst>
            <pc:docMk/>
            <pc:sldMk cId="2060269457" sldId="308"/>
            <ac:grpSpMk id="81" creationId="{89D1390B-7E13-4B4F-9CB2-391063412E54}"/>
          </ac:grpSpMkLst>
        </pc:grpChg>
        <pc:grpChg chg="add del">
          <ac:chgData name="Mahboob Sultana" userId="99ae48a0951c2e6a" providerId="Windows Live" clId="Web-{7E38796A-6453-4D17-ACCF-0FB17B3E0CAD}" dt="2024-01-26T13:07:34.405" v="622"/>
          <ac:grpSpMkLst>
            <pc:docMk/>
            <pc:sldMk cId="2060269457" sldId="308"/>
            <ac:grpSpMk id="97" creationId="{18A188E6-9899-40AA-9648-7B9BEAF52634}"/>
          </ac:grpSpMkLst>
        </pc:grpChg>
        <pc:grpChg chg="add del">
          <ac:chgData name="Mahboob Sultana" userId="99ae48a0951c2e6a" providerId="Windows Live" clId="Web-{7E38796A-6453-4D17-ACCF-0FB17B3E0CAD}" dt="2024-01-26T13:07:34.405" v="622"/>
          <ac:grpSpMkLst>
            <pc:docMk/>
            <pc:sldMk cId="2060269457" sldId="308"/>
            <ac:grpSpMk id="103" creationId="{78A6A50F-EF16-474F-9BD1-2D663EBEA2FF}"/>
          </ac:grpSpMkLst>
        </pc:grpChg>
        <pc:grpChg chg="add del">
          <ac:chgData name="Mahboob Sultana" userId="99ae48a0951c2e6a" providerId="Windows Live" clId="Web-{7E38796A-6453-4D17-ACCF-0FB17B3E0CAD}" dt="2024-01-26T13:07:34.405" v="622"/>
          <ac:grpSpMkLst>
            <pc:docMk/>
            <pc:sldMk cId="2060269457" sldId="308"/>
            <ac:grpSpMk id="107" creationId="{4717BE92-F93B-41D0-A644-64F6E524C7D1}"/>
          </ac:grpSpMkLst>
        </pc:grpChg>
        <pc:picChg chg="add del">
          <ac:chgData name="Mahboob Sultana" userId="99ae48a0951c2e6a" providerId="Windows Live" clId="Web-{7E38796A-6453-4D17-ACCF-0FB17B3E0CAD}" dt="2024-01-26T13:06:29.731" v="611"/>
          <ac:picMkLst>
            <pc:docMk/>
            <pc:sldMk cId="2060269457" sldId="308"/>
            <ac:picMk id="36" creationId="{75BEF484-4329-D729-F06E-8A1E17933FDA}"/>
          </ac:picMkLst>
        </pc:picChg>
        <pc:picChg chg="add del">
          <ac:chgData name="Mahboob Sultana" userId="99ae48a0951c2e6a" providerId="Windows Live" clId="Web-{7E38796A-6453-4D17-ACCF-0FB17B3E0CAD}" dt="2024-01-26T13:06:53.310" v="615"/>
          <ac:picMkLst>
            <pc:docMk/>
            <pc:sldMk cId="2060269457" sldId="308"/>
            <ac:picMk id="70" creationId="{27F36D6F-E905-D167-0A2A-2F5320579005}"/>
          </ac:picMkLst>
        </pc:picChg>
        <pc:picChg chg="add mod">
          <ac:chgData name="Mahboob Sultana" userId="99ae48a0951c2e6a" providerId="Windows Live" clId="Web-{7E38796A-6453-4D17-ACCF-0FB17B3E0CAD}" dt="2024-01-26T13:07:34.421" v="623"/>
          <ac:picMkLst>
            <pc:docMk/>
            <pc:sldMk cId="2060269457" sldId="308"/>
            <ac:picMk id="80" creationId="{75BEF484-4329-D729-F06E-8A1E17933FDA}"/>
          </ac:picMkLst>
        </pc:picChg>
      </pc:sldChg>
    </pc:docChg>
  </pc:docChgLst>
  <pc:docChgLst>
    <pc:chgData name="Mahboob Sultana" userId="99ae48a0951c2e6a" providerId="Windows Live" clId="Web-{72828055-1641-444A-A81C-E35F9BACDB74}"/>
    <pc:docChg chg="addSld delSld modSld sldOrd">
      <pc:chgData name="Mahboob Sultana" userId="99ae48a0951c2e6a" providerId="Windows Live" clId="Web-{72828055-1641-444A-A81C-E35F9BACDB74}" dt="2024-01-25T21:21:46.201" v="848" actId="1076"/>
      <pc:docMkLst>
        <pc:docMk/>
      </pc:docMkLst>
      <pc:sldChg chg="addSp delSp modSp mod setBg">
        <pc:chgData name="Mahboob Sultana" userId="99ae48a0951c2e6a" providerId="Windows Live" clId="Web-{72828055-1641-444A-A81C-E35F9BACDB74}" dt="2024-01-25T18:21:27.268" v="131"/>
        <pc:sldMkLst>
          <pc:docMk/>
          <pc:sldMk cId="2122728967" sldId="260"/>
        </pc:sldMkLst>
        <pc:spChg chg="mod">
          <ac:chgData name="Mahboob Sultana" userId="99ae48a0951c2e6a" providerId="Windows Live" clId="Web-{72828055-1641-444A-A81C-E35F9BACDB74}" dt="2024-01-25T18:17:39.153" v="120" actId="1076"/>
          <ac:spMkLst>
            <pc:docMk/>
            <pc:sldMk cId="2122728967" sldId="260"/>
            <ac:spMk id="3" creationId="{7A663105-4B92-4F24-9DF6-58BB116E29FA}"/>
          </ac:spMkLst>
        </pc:spChg>
        <pc:spChg chg="mod">
          <ac:chgData name="Mahboob Sultana" userId="99ae48a0951c2e6a" providerId="Windows Live" clId="Web-{72828055-1641-444A-A81C-E35F9BACDB74}" dt="2024-01-25T18:18:40.670" v="129" actId="20577"/>
          <ac:spMkLst>
            <pc:docMk/>
            <pc:sldMk cId="2122728967" sldId="260"/>
            <ac:spMk id="4" creationId="{8E41F722-BA6E-4DCA-864E-876ECDFB5336}"/>
          </ac:spMkLst>
        </pc:spChg>
        <pc:spChg chg="add del mod">
          <ac:chgData name="Mahboob Sultana" userId="99ae48a0951c2e6a" providerId="Windows Live" clId="Web-{72828055-1641-444A-A81C-E35F9BACDB74}" dt="2024-01-25T18:21:13.315" v="130"/>
          <ac:spMkLst>
            <pc:docMk/>
            <pc:sldMk cId="2122728967" sldId="260"/>
            <ac:spMk id="5" creationId="{5009AB92-3920-FBEA-AC3E-5B0EDCA0AD1E}"/>
          </ac:spMkLst>
        </pc:spChg>
        <pc:spChg chg="del">
          <ac:chgData name="Mahboob Sultana" userId="99ae48a0951c2e6a" providerId="Windows Live" clId="Web-{72828055-1641-444A-A81C-E35F9BACDB74}" dt="2024-01-25T18:17:16.277" v="112"/>
          <ac:spMkLst>
            <pc:docMk/>
            <pc:sldMk cId="2122728967" sldId="260"/>
            <ac:spMk id="6" creationId="{03161DAB-3A3E-48FC-9143-482C63BB1C02}"/>
          </ac:spMkLst>
        </pc:spChg>
        <pc:picChg chg="del mod">
          <ac:chgData name="Mahboob Sultana" userId="99ae48a0951c2e6a" providerId="Windows Live" clId="Web-{72828055-1641-444A-A81C-E35F9BACDB74}" dt="2024-01-25T18:16:50.198" v="111"/>
          <ac:picMkLst>
            <pc:docMk/>
            <pc:sldMk cId="2122728967" sldId="260"/>
            <ac:picMk id="12" creationId="{3E7237D6-2D71-4A63-9CB5-8ADCB63FC726}"/>
          </ac:picMkLst>
        </pc:picChg>
      </pc:sldChg>
      <pc:sldChg chg="delSp ord">
        <pc:chgData name="Mahboob Sultana" userId="99ae48a0951c2e6a" providerId="Windows Live" clId="Web-{72828055-1641-444A-A81C-E35F9BACDB74}" dt="2024-01-25T19:48:53.146" v="379"/>
        <pc:sldMkLst>
          <pc:docMk/>
          <pc:sldMk cId="27126498" sldId="261"/>
        </pc:sldMkLst>
        <pc:picChg chg="del">
          <ac:chgData name="Mahboob Sultana" userId="99ae48a0951c2e6a" providerId="Windows Live" clId="Web-{72828055-1641-444A-A81C-E35F9BACDB74}" dt="2024-01-25T19:48:53.146" v="379"/>
          <ac:picMkLst>
            <pc:docMk/>
            <pc:sldMk cId="27126498" sldId="261"/>
            <ac:picMk id="20" creationId="{9C689647-6822-42A7-B3F5-8D7DE779A01A}"/>
          </ac:picMkLst>
        </pc:picChg>
      </pc:sldChg>
      <pc:sldChg chg="addSp delSp modSp del">
        <pc:chgData name="Mahboob Sultana" userId="99ae48a0951c2e6a" providerId="Windows Live" clId="Web-{72828055-1641-444A-A81C-E35F9BACDB74}" dt="2024-01-25T18:49:50.222" v="244"/>
        <pc:sldMkLst>
          <pc:docMk/>
          <pc:sldMk cId="3378458110" sldId="262"/>
        </pc:sldMkLst>
        <pc:spChg chg="mod">
          <ac:chgData name="Mahboob Sultana" userId="99ae48a0951c2e6a" providerId="Windows Live" clId="Web-{72828055-1641-444A-A81C-E35F9BACDB74}" dt="2024-01-25T18:33:37.101" v="156" actId="14100"/>
          <ac:spMkLst>
            <pc:docMk/>
            <pc:sldMk cId="3378458110" sldId="262"/>
            <ac:spMk id="3" creationId="{87C2AC9A-0FD0-4DA8-99B4-C440A1D15DA4}"/>
          </ac:spMkLst>
        </pc:spChg>
        <pc:spChg chg="del mod">
          <ac:chgData name="Mahboob Sultana" userId="99ae48a0951c2e6a" providerId="Windows Live" clId="Web-{72828055-1641-444A-A81C-E35F9BACDB74}" dt="2024-01-25T18:36:10.152" v="160"/>
          <ac:spMkLst>
            <pc:docMk/>
            <pc:sldMk cId="3378458110" sldId="262"/>
            <ac:spMk id="4" creationId="{F28FED25-4DDC-4D72-A54E-3E227B420317}"/>
          </ac:spMkLst>
        </pc:spChg>
        <pc:spChg chg="add mod">
          <ac:chgData name="Mahboob Sultana" userId="99ae48a0951c2e6a" providerId="Windows Live" clId="Web-{72828055-1641-444A-A81C-E35F9BACDB74}" dt="2024-01-25T18:36:41.575" v="165" actId="14100"/>
          <ac:spMkLst>
            <pc:docMk/>
            <pc:sldMk cId="3378458110" sldId="262"/>
            <ac:spMk id="5" creationId="{012A9047-730E-E8B8-5FE3-7C5309240C1F}"/>
          </ac:spMkLst>
        </pc:spChg>
        <pc:spChg chg="del">
          <ac:chgData name="Mahboob Sultana" userId="99ae48a0951c2e6a" providerId="Windows Live" clId="Web-{72828055-1641-444A-A81C-E35F9BACDB74}" dt="2024-01-25T18:37:34.186" v="174"/>
          <ac:spMkLst>
            <pc:docMk/>
            <pc:sldMk cId="3378458110" sldId="262"/>
            <ac:spMk id="6" creationId="{1D5F34C1-576F-4BF7-8C9C-D507F213AE68}"/>
          </ac:spMkLst>
        </pc:spChg>
        <pc:spChg chg="del">
          <ac:chgData name="Mahboob Sultana" userId="99ae48a0951c2e6a" providerId="Windows Live" clId="Web-{72828055-1641-444A-A81C-E35F9BACDB74}" dt="2024-01-25T18:37:34.123" v="173"/>
          <ac:spMkLst>
            <pc:docMk/>
            <pc:sldMk cId="3378458110" sldId="262"/>
            <ac:spMk id="7" creationId="{FBE93992-F65E-48D7-971D-FA51E969BEFE}"/>
          </ac:spMkLst>
        </pc:spChg>
        <pc:spChg chg="del">
          <ac:chgData name="Mahboob Sultana" userId="99ae48a0951c2e6a" providerId="Windows Live" clId="Web-{72828055-1641-444A-A81C-E35F9BACDB74}" dt="2024-01-25T18:37:34.014" v="171"/>
          <ac:spMkLst>
            <pc:docMk/>
            <pc:sldMk cId="3378458110" sldId="262"/>
            <ac:spMk id="8" creationId="{8CB0B4A0-79F2-4CB5-BBB6-FEEBD8465250}"/>
          </ac:spMkLst>
        </pc:spChg>
        <pc:spChg chg="del">
          <ac:chgData name="Mahboob Sultana" userId="99ae48a0951c2e6a" providerId="Windows Live" clId="Web-{72828055-1641-444A-A81C-E35F9BACDB74}" dt="2024-01-25T18:37:33.951" v="170"/>
          <ac:spMkLst>
            <pc:docMk/>
            <pc:sldMk cId="3378458110" sldId="262"/>
            <ac:spMk id="9" creationId="{66810F29-B4A6-4A97-903D-F931D52ACA7F}"/>
          </ac:spMkLst>
        </pc:spChg>
        <pc:spChg chg="del">
          <ac:chgData name="Mahboob Sultana" userId="99ae48a0951c2e6a" providerId="Windows Live" clId="Web-{72828055-1641-444A-A81C-E35F9BACDB74}" dt="2024-01-25T18:37:33.826" v="168"/>
          <ac:spMkLst>
            <pc:docMk/>
            <pc:sldMk cId="3378458110" sldId="262"/>
            <ac:spMk id="10" creationId="{68053976-DF5A-4CE2-94FB-5F70C9064260}"/>
          </ac:spMkLst>
        </pc:spChg>
        <pc:spChg chg="del">
          <ac:chgData name="Mahboob Sultana" userId="99ae48a0951c2e6a" providerId="Windows Live" clId="Web-{72828055-1641-444A-A81C-E35F9BACDB74}" dt="2024-01-25T18:37:33.764" v="167"/>
          <ac:spMkLst>
            <pc:docMk/>
            <pc:sldMk cId="3378458110" sldId="262"/>
            <ac:spMk id="11" creationId="{89256EF6-3CDE-4ADE-8753-BF5040E3C65B}"/>
          </ac:spMkLst>
        </pc:spChg>
        <pc:spChg chg="add mod">
          <ac:chgData name="Mahboob Sultana" userId="99ae48a0951c2e6a" providerId="Windows Live" clId="Web-{72828055-1641-444A-A81C-E35F9BACDB74}" dt="2024-01-25T18:37:23.732" v="166"/>
          <ac:spMkLst>
            <pc:docMk/>
            <pc:sldMk cId="3378458110" sldId="262"/>
            <ac:spMk id="13" creationId="{82BFD6E4-8C7B-7938-55B8-89B89860F29A}"/>
          </ac:spMkLst>
        </pc:spChg>
        <pc:spChg chg="add mod">
          <ac:chgData name="Mahboob Sultana" userId="99ae48a0951c2e6a" providerId="Windows Live" clId="Web-{72828055-1641-444A-A81C-E35F9BACDB74}" dt="2024-01-25T18:37:33.764" v="167"/>
          <ac:spMkLst>
            <pc:docMk/>
            <pc:sldMk cId="3378458110" sldId="262"/>
            <ac:spMk id="16" creationId="{137D1D3D-96FC-5848-F81A-9C6B34A523F1}"/>
          </ac:spMkLst>
        </pc:spChg>
        <pc:spChg chg="add mod">
          <ac:chgData name="Mahboob Sultana" userId="99ae48a0951c2e6a" providerId="Windows Live" clId="Web-{72828055-1641-444A-A81C-E35F9BACDB74}" dt="2024-01-25T18:37:33.826" v="168"/>
          <ac:spMkLst>
            <pc:docMk/>
            <pc:sldMk cId="3378458110" sldId="262"/>
            <ac:spMk id="18" creationId="{5948E22F-96A1-52A8-15E8-14AB1B437076}"/>
          </ac:spMkLst>
        </pc:spChg>
        <pc:spChg chg="add mod">
          <ac:chgData name="Mahboob Sultana" userId="99ae48a0951c2e6a" providerId="Windows Live" clId="Web-{72828055-1641-444A-A81C-E35F9BACDB74}" dt="2024-01-25T18:37:33.889" v="169"/>
          <ac:spMkLst>
            <pc:docMk/>
            <pc:sldMk cId="3378458110" sldId="262"/>
            <ac:spMk id="20" creationId="{E67D4EA5-E17B-2C2E-5010-E6468455B41C}"/>
          </ac:spMkLst>
        </pc:spChg>
        <pc:spChg chg="add mod">
          <ac:chgData name="Mahboob Sultana" userId="99ae48a0951c2e6a" providerId="Windows Live" clId="Web-{72828055-1641-444A-A81C-E35F9BACDB74}" dt="2024-01-25T18:37:33.951" v="170"/>
          <ac:spMkLst>
            <pc:docMk/>
            <pc:sldMk cId="3378458110" sldId="262"/>
            <ac:spMk id="22" creationId="{F1B7CC06-7DE5-D70C-F307-F50FD02C5B30}"/>
          </ac:spMkLst>
        </pc:spChg>
        <pc:spChg chg="add mod">
          <ac:chgData name="Mahboob Sultana" userId="99ae48a0951c2e6a" providerId="Windows Live" clId="Web-{72828055-1641-444A-A81C-E35F9BACDB74}" dt="2024-01-25T18:37:34.014" v="171"/>
          <ac:spMkLst>
            <pc:docMk/>
            <pc:sldMk cId="3378458110" sldId="262"/>
            <ac:spMk id="24" creationId="{6BC0D179-5FED-42D5-8C78-4548601B5DB7}"/>
          </ac:spMkLst>
        </pc:spChg>
        <pc:spChg chg="add mod">
          <ac:chgData name="Mahboob Sultana" userId="99ae48a0951c2e6a" providerId="Windows Live" clId="Web-{72828055-1641-444A-A81C-E35F9BACDB74}" dt="2024-01-25T18:37:34.076" v="172"/>
          <ac:spMkLst>
            <pc:docMk/>
            <pc:sldMk cId="3378458110" sldId="262"/>
            <ac:spMk id="26" creationId="{579EB84D-6D0F-570B-A504-5096776B36E9}"/>
          </ac:spMkLst>
        </pc:spChg>
        <pc:spChg chg="add mod">
          <ac:chgData name="Mahboob Sultana" userId="99ae48a0951c2e6a" providerId="Windows Live" clId="Web-{72828055-1641-444A-A81C-E35F9BACDB74}" dt="2024-01-25T18:37:34.123" v="173"/>
          <ac:spMkLst>
            <pc:docMk/>
            <pc:sldMk cId="3378458110" sldId="262"/>
            <ac:spMk id="30" creationId="{6AC6D5A0-7187-BDB3-E663-14A2788478BD}"/>
          </ac:spMkLst>
        </pc:spChg>
        <pc:spChg chg="add mod">
          <ac:chgData name="Mahboob Sultana" userId="99ae48a0951c2e6a" providerId="Windows Live" clId="Web-{72828055-1641-444A-A81C-E35F9BACDB74}" dt="2024-01-25T18:37:34.186" v="174"/>
          <ac:spMkLst>
            <pc:docMk/>
            <pc:sldMk cId="3378458110" sldId="262"/>
            <ac:spMk id="33" creationId="{8D4046E6-B606-01AB-1F02-3E29356DB752}"/>
          </ac:spMkLst>
        </pc:spChg>
        <pc:picChg chg="del">
          <ac:chgData name="Mahboob Sultana" userId="99ae48a0951c2e6a" providerId="Windows Live" clId="Web-{72828055-1641-444A-A81C-E35F9BACDB74}" dt="2024-01-25T18:37:23.732" v="166"/>
          <ac:picMkLst>
            <pc:docMk/>
            <pc:sldMk cId="3378458110" sldId="262"/>
            <ac:picMk id="27" creationId="{EF145220-68FE-4BC3-8DF6-074CABEAC097}"/>
          </ac:picMkLst>
        </pc:picChg>
        <pc:picChg chg="del">
          <ac:chgData name="Mahboob Sultana" userId="99ae48a0951c2e6a" providerId="Windows Live" clId="Web-{72828055-1641-444A-A81C-E35F9BACDB74}" dt="2024-01-25T18:37:34.076" v="172"/>
          <ac:picMkLst>
            <pc:docMk/>
            <pc:sldMk cId="3378458110" sldId="262"/>
            <ac:picMk id="29" creationId="{344FCB42-636B-4918-8866-D50ACA206D8C}"/>
          </ac:picMkLst>
        </pc:picChg>
        <pc:picChg chg="del">
          <ac:chgData name="Mahboob Sultana" userId="99ae48a0951c2e6a" providerId="Windows Live" clId="Web-{72828055-1641-444A-A81C-E35F9BACDB74}" dt="2024-01-25T18:37:33.889" v="169"/>
          <ac:picMkLst>
            <pc:docMk/>
            <pc:sldMk cId="3378458110" sldId="262"/>
            <ac:picMk id="31" creationId="{A1AA205C-54CC-4A28-9B43-520D5A97DD74}"/>
          </ac:picMkLst>
        </pc:picChg>
      </pc:sldChg>
      <pc:sldChg chg="addSp delSp modSp ord">
        <pc:chgData name="Mahboob Sultana" userId="99ae48a0951c2e6a" providerId="Windows Live" clId="Web-{72828055-1641-444A-A81C-E35F9BACDB74}" dt="2024-01-25T19:33:53.425" v="315"/>
        <pc:sldMkLst>
          <pc:docMk/>
          <pc:sldMk cId="1344647200" sldId="264"/>
        </pc:sldMkLst>
        <pc:spChg chg="mod">
          <ac:chgData name="Mahboob Sultana" userId="99ae48a0951c2e6a" providerId="Windows Live" clId="Web-{72828055-1641-444A-A81C-E35F9BACDB74}" dt="2024-01-25T18:24:08.616" v="141" actId="20577"/>
          <ac:spMkLst>
            <pc:docMk/>
            <pc:sldMk cId="1344647200" sldId="264"/>
            <ac:spMk id="3" creationId="{362AC071-0624-430C-AEB0-AD3EBFC1CD1D}"/>
          </ac:spMkLst>
        </pc:spChg>
        <pc:spChg chg="mod">
          <ac:chgData name="Mahboob Sultana" userId="99ae48a0951c2e6a" providerId="Windows Live" clId="Web-{72828055-1641-444A-A81C-E35F9BACDB74}" dt="2024-01-25T18:25:55.510" v="150" actId="14100"/>
          <ac:spMkLst>
            <pc:docMk/>
            <pc:sldMk cId="1344647200" sldId="264"/>
            <ac:spMk id="5" creationId="{5F606456-BEB8-424C-8C7C-E9B311D7C337}"/>
          </ac:spMkLst>
        </pc:spChg>
        <pc:picChg chg="add del">
          <ac:chgData name="Mahboob Sultana" userId="99ae48a0951c2e6a" providerId="Windows Live" clId="Web-{72828055-1641-444A-A81C-E35F9BACDB74}" dt="2024-01-25T19:33:53.425" v="315"/>
          <ac:picMkLst>
            <pc:docMk/>
            <pc:sldMk cId="1344647200" sldId="264"/>
            <ac:picMk id="6" creationId="{4B03F0C8-2C7A-40E0-9E0A-A7AFD25D720D}"/>
          </ac:picMkLst>
        </pc:picChg>
        <pc:picChg chg="mod">
          <ac:chgData name="Mahboob Sultana" userId="99ae48a0951c2e6a" providerId="Windows Live" clId="Web-{72828055-1641-444A-A81C-E35F9BACDB74}" dt="2024-01-25T18:25:14.618" v="145" actId="1076"/>
          <ac:picMkLst>
            <pc:docMk/>
            <pc:sldMk cId="1344647200" sldId="264"/>
            <ac:picMk id="15" creationId="{C675E008-A5DF-4639-84DF-6071C1580BB4}"/>
          </ac:picMkLst>
        </pc:picChg>
      </pc:sldChg>
      <pc:sldChg chg="addSp delSp modSp ord">
        <pc:chgData name="Mahboob Sultana" userId="99ae48a0951c2e6a" providerId="Windows Live" clId="Web-{72828055-1641-444A-A81C-E35F9BACDB74}" dt="2024-01-25T20:47:57.862" v="708" actId="20577"/>
        <pc:sldMkLst>
          <pc:docMk/>
          <pc:sldMk cId="214253364" sldId="277"/>
        </pc:sldMkLst>
        <pc:spChg chg="add del mod">
          <ac:chgData name="Mahboob Sultana" userId="99ae48a0951c2e6a" providerId="Windows Live" clId="Web-{72828055-1641-444A-A81C-E35F9BACDB74}" dt="2024-01-25T20:21:50.626" v="461"/>
          <ac:spMkLst>
            <pc:docMk/>
            <pc:sldMk cId="214253364" sldId="277"/>
            <ac:spMk id="2" creationId="{86138C85-78C3-62E0-1E3D-2A9E45172794}"/>
          </ac:spMkLst>
        </pc:spChg>
        <pc:spChg chg="mod">
          <ac:chgData name="Mahboob Sultana" userId="99ae48a0951c2e6a" providerId="Windows Live" clId="Web-{72828055-1641-444A-A81C-E35F9BACDB74}" dt="2024-01-25T20:47:57.862" v="708" actId="20577"/>
          <ac:spMkLst>
            <pc:docMk/>
            <pc:sldMk cId="214253364" sldId="277"/>
            <ac:spMk id="3" creationId="{96D7CEBE-50B8-4649-B7B3-12F0A067544E}"/>
          </ac:spMkLst>
        </pc:spChg>
        <pc:spChg chg="mod">
          <ac:chgData name="Mahboob Sultana" userId="99ae48a0951c2e6a" providerId="Windows Live" clId="Web-{72828055-1641-444A-A81C-E35F9BACDB74}" dt="2024-01-25T20:23:42.286" v="502" actId="14100"/>
          <ac:spMkLst>
            <pc:docMk/>
            <pc:sldMk cId="214253364" sldId="277"/>
            <ac:spMk id="6" creationId="{CA4E43DC-79BE-45E7-A216-2671BD944C67}"/>
          </ac:spMkLst>
        </pc:spChg>
        <pc:spChg chg="del mod">
          <ac:chgData name="Mahboob Sultana" userId="99ae48a0951c2e6a" providerId="Windows Live" clId="Web-{72828055-1641-444A-A81C-E35F9BACDB74}" dt="2024-01-25T20:17:11.179" v="426"/>
          <ac:spMkLst>
            <pc:docMk/>
            <pc:sldMk cId="214253364" sldId="277"/>
            <ac:spMk id="7" creationId="{D4BFA3CF-DB91-465B-9E17-6332187729B0}"/>
          </ac:spMkLst>
        </pc:spChg>
        <pc:spChg chg="add del mod">
          <ac:chgData name="Mahboob Sultana" userId="99ae48a0951c2e6a" providerId="Windows Live" clId="Web-{72828055-1641-444A-A81C-E35F9BACDB74}" dt="2024-01-25T20:22:38.222" v="465"/>
          <ac:spMkLst>
            <pc:docMk/>
            <pc:sldMk cId="214253364" sldId="277"/>
            <ac:spMk id="8" creationId="{4CA030D1-54F4-90C8-4708-680A035311AD}"/>
          </ac:spMkLst>
        </pc:spChg>
        <pc:spChg chg="mod">
          <ac:chgData name="Mahboob Sultana" userId="99ae48a0951c2e6a" providerId="Windows Live" clId="Web-{72828055-1641-444A-A81C-E35F9BACDB74}" dt="2024-01-25T20:23:36.724" v="501" actId="14100"/>
          <ac:spMkLst>
            <pc:docMk/>
            <pc:sldMk cId="214253364" sldId="277"/>
            <ac:spMk id="9" creationId="{52501EAB-3443-481B-9C04-A7B933F36285}"/>
          </ac:spMkLst>
        </pc:spChg>
        <pc:spChg chg="del">
          <ac:chgData name="Mahboob Sultana" userId="99ae48a0951c2e6a" providerId="Windows Live" clId="Web-{72828055-1641-444A-A81C-E35F9BACDB74}" dt="2024-01-25T20:22:27.831" v="464"/>
          <ac:spMkLst>
            <pc:docMk/>
            <pc:sldMk cId="214253364" sldId="277"/>
            <ac:spMk id="10" creationId="{12184F99-4DD3-4944-ABFC-1BAC53C2B447}"/>
          </ac:spMkLst>
        </pc:spChg>
        <pc:spChg chg="add del mod">
          <ac:chgData name="Mahboob Sultana" userId="99ae48a0951c2e6a" providerId="Windows Live" clId="Web-{72828055-1641-444A-A81C-E35F9BACDB74}" dt="2024-01-25T20:28:24.236" v="507"/>
          <ac:spMkLst>
            <pc:docMk/>
            <pc:sldMk cId="214253364" sldId="277"/>
            <ac:spMk id="11" creationId="{0534E182-B92E-7483-9818-5F6155143C75}"/>
          </ac:spMkLst>
        </pc:spChg>
        <pc:spChg chg="mod">
          <ac:chgData name="Mahboob Sultana" userId="99ae48a0951c2e6a" providerId="Windows Live" clId="Web-{72828055-1641-444A-A81C-E35F9BACDB74}" dt="2024-01-25T20:30:43.381" v="537" actId="1076"/>
          <ac:spMkLst>
            <pc:docMk/>
            <pc:sldMk cId="214253364" sldId="277"/>
            <ac:spMk id="12" creationId="{E7EDDEA1-898C-4B9E-891D-BE99BDBE1059}"/>
          </ac:spMkLst>
        </pc:spChg>
        <pc:spChg chg="del">
          <ac:chgData name="Mahboob Sultana" userId="99ae48a0951c2e6a" providerId="Windows Live" clId="Web-{72828055-1641-444A-A81C-E35F9BACDB74}" dt="2024-01-25T20:30:25.209" v="534"/>
          <ac:spMkLst>
            <pc:docMk/>
            <pc:sldMk cId="214253364" sldId="277"/>
            <ac:spMk id="13" creationId="{0960DE56-ADD5-4F3F-BFE6-076D46045B33}"/>
          </ac:spMkLst>
        </pc:spChg>
        <pc:spChg chg="mod">
          <ac:chgData name="Mahboob Sultana" userId="99ae48a0951c2e6a" providerId="Windows Live" clId="Web-{72828055-1641-444A-A81C-E35F9BACDB74}" dt="2024-01-25T20:36:55.396" v="576" actId="1076"/>
          <ac:spMkLst>
            <pc:docMk/>
            <pc:sldMk cId="214253364" sldId="277"/>
            <ac:spMk id="15" creationId="{1A277DA6-6AF7-4645-85B6-E2DD818E96E1}"/>
          </ac:spMkLst>
        </pc:spChg>
        <pc:spChg chg="del">
          <ac:chgData name="Mahboob Sultana" userId="99ae48a0951c2e6a" providerId="Windows Live" clId="Web-{72828055-1641-444A-A81C-E35F9BACDB74}" dt="2024-01-25T20:36:37.630" v="573"/>
          <ac:spMkLst>
            <pc:docMk/>
            <pc:sldMk cId="214253364" sldId="277"/>
            <ac:spMk id="16" creationId="{8F93D0B3-1EBC-4A31-B6D5-EB3DA64B9FBF}"/>
          </ac:spMkLst>
        </pc:spChg>
        <pc:spChg chg="mod">
          <ac:chgData name="Mahboob Sultana" userId="99ae48a0951c2e6a" providerId="Windows Live" clId="Web-{72828055-1641-444A-A81C-E35F9BACDB74}" dt="2024-01-25T20:42:14.894" v="630" actId="1076"/>
          <ac:spMkLst>
            <pc:docMk/>
            <pc:sldMk cId="214253364" sldId="277"/>
            <ac:spMk id="18" creationId="{29A93B4B-935D-4D19-8CC5-5D8CC08FD022}"/>
          </ac:spMkLst>
        </pc:spChg>
        <pc:spChg chg="del">
          <ac:chgData name="Mahboob Sultana" userId="99ae48a0951c2e6a" providerId="Windows Live" clId="Web-{72828055-1641-444A-A81C-E35F9BACDB74}" dt="2024-01-25T20:41:11.267" v="598"/>
          <ac:spMkLst>
            <pc:docMk/>
            <pc:sldMk cId="214253364" sldId="277"/>
            <ac:spMk id="19" creationId="{0F949A24-E239-4AB3-A3FC-EDFF83BDE9CA}"/>
          </ac:spMkLst>
        </pc:spChg>
        <pc:spChg chg="add del mod">
          <ac:chgData name="Mahboob Sultana" userId="99ae48a0951c2e6a" providerId="Windows Live" clId="Web-{72828055-1641-444A-A81C-E35F9BACDB74}" dt="2024-01-25T20:30:29.552" v="535"/>
          <ac:spMkLst>
            <pc:docMk/>
            <pc:sldMk cId="214253364" sldId="277"/>
            <ac:spMk id="20" creationId="{1B51154D-8289-6CE0-9026-E8FF57D23BB4}"/>
          </ac:spMkLst>
        </pc:spChg>
        <pc:spChg chg="mod">
          <ac:chgData name="Mahboob Sultana" userId="99ae48a0951c2e6a" providerId="Windows Live" clId="Web-{72828055-1641-444A-A81C-E35F9BACDB74}" dt="2024-01-25T20:44:14.804" v="671" actId="1076"/>
          <ac:spMkLst>
            <pc:docMk/>
            <pc:sldMk cId="214253364" sldId="277"/>
            <ac:spMk id="21" creationId="{C30081B2-8CBF-44F8-A13B-DEFA7589439A}"/>
          </ac:spMkLst>
        </pc:spChg>
        <pc:spChg chg="del">
          <ac:chgData name="Mahboob Sultana" userId="99ae48a0951c2e6a" providerId="Windows Live" clId="Web-{72828055-1641-444A-A81C-E35F9BACDB74}" dt="2024-01-25T20:42:46.223" v="632"/>
          <ac:spMkLst>
            <pc:docMk/>
            <pc:sldMk cId="214253364" sldId="277"/>
            <ac:spMk id="22" creationId="{4B311816-FA44-451E-99BA-593D9A59D4AB}"/>
          </ac:spMkLst>
        </pc:spChg>
        <pc:spChg chg="add del mod">
          <ac:chgData name="Mahboob Sultana" userId="99ae48a0951c2e6a" providerId="Windows Live" clId="Web-{72828055-1641-444A-A81C-E35F9BACDB74}" dt="2024-01-25T20:35:41.893" v="542"/>
          <ac:spMkLst>
            <pc:docMk/>
            <pc:sldMk cId="214253364" sldId="277"/>
            <ac:spMk id="25" creationId="{CEDCA471-C32D-ED1E-B892-BF0FF54F12AD}"/>
          </ac:spMkLst>
        </pc:spChg>
        <pc:spChg chg="add del mod">
          <ac:chgData name="Mahboob Sultana" userId="99ae48a0951c2e6a" providerId="Windows Live" clId="Web-{72828055-1641-444A-A81C-E35F9BACDB74}" dt="2024-01-25T20:36:42.192" v="574"/>
          <ac:spMkLst>
            <pc:docMk/>
            <pc:sldMk cId="214253364" sldId="277"/>
            <ac:spMk id="31" creationId="{14C49259-B88E-2000-A80F-63A4B0D63E88}"/>
          </ac:spMkLst>
        </pc:spChg>
        <pc:spChg chg="add del mod">
          <ac:chgData name="Mahboob Sultana" userId="99ae48a0951c2e6a" providerId="Windows Live" clId="Web-{72828055-1641-444A-A81C-E35F9BACDB74}" dt="2024-01-25T20:38:24.918" v="581"/>
          <ac:spMkLst>
            <pc:docMk/>
            <pc:sldMk cId="214253364" sldId="277"/>
            <ac:spMk id="33" creationId="{86913289-8FFD-EEAB-F7E4-4F6B44F0927B}"/>
          </ac:spMkLst>
        </pc:spChg>
        <pc:spChg chg="add del mod">
          <ac:chgData name="Mahboob Sultana" userId="99ae48a0951c2e6a" providerId="Windows Live" clId="Web-{72828055-1641-444A-A81C-E35F9BACDB74}" dt="2024-01-25T20:40:18.281" v="590"/>
          <ac:spMkLst>
            <pc:docMk/>
            <pc:sldMk cId="214253364" sldId="277"/>
            <ac:spMk id="36" creationId="{F64AF120-40B2-6BCD-EA45-10D3784425F9}"/>
          </ac:spMkLst>
        </pc:spChg>
        <pc:spChg chg="add del mod">
          <ac:chgData name="Mahboob Sultana" userId="99ae48a0951c2e6a" providerId="Windows Live" clId="Web-{72828055-1641-444A-A81C-E35F9BACDB74}" dt="2024-01-25T20:40:27.906" v="594"/>
          <ac:spMkLst>
            <pc:docMk/>
            <pc:sldMk cId="214253364" sldId="277"/>
            <ac:spMk id="38" creationId="{1B7D8C3B-55A9-D428-EED9-CBFADEE64318}"/>
          </ac:spMkLst>
        </pc:spChg>
        <pc:spChg chg="add del mod">
          <ac:chgData name="Mahboob Sultana" userId="99ae48a0951c2e6a" providerId="Windows Live" clId="Web-{72828055-1641-444A-A81C-E35F9BACDB74}" dt="2024-01-25T20:41:19.095" v="599"/>
          <ac:spMkLst>
            <pc:docMk/>
            <pc:sldMk cId="214253364" sldId="277"/>
            <ac:spMk id="41" creationId="{5D950157-0B9E-6B45-A593-6F3066BCED88}"/>
          </ac:spMkLst>
        </pc:spChg>
        <pc:spChg chg="add del mod">
          <ac:chgData name="Mahboob Sultana" userId="99ae48a0951c2e6a" providerId="Windows Live" clId="Web-{72828055-1641-444A-A81C-E35F9BACDB74}" dt="2024-01-25T20:42:50.848" v="633"/>
          <ac:spMkLst>
            <pc:docMk/>
            <pc:sldMk cId="214253364" sldId="277"/>
            <ac:spMk id="43" creationId="{FD8FFC0A-CD5C-D552-C929-A729EB264607}"/>
          </ac:spMkLst>
        </pc:spChg>
        <pc:spChg chg="del">
          <ac:chgData name="Mahboob Sultana" userId="99ae48a0951c2e6a" providerId="Windows Live" clId="Web-{72828055-1641-444A-A81C-E35F9BACDB74}" dt="2024-01-25T20:46:08.702" v="688"/>
          <ac:spMkLst>
            <pc:docMk/>
            <pc:sldMk cId="214253364" sldId="277"/>
            <ac:spMk id="65" creationId="{DD9C6DBD-D0EB-42DC-8EE9-161834FFE2F0}"/>
          </ac:spMkLst>
        </pc:spChg>
        <pc:spChg chg="mod">
          <ac:chgData name="Mahboob Sultana" userId="99ae48a0951c2e6a" providerId="Windows Live" clId="Web-{72828055-1641-444A-A81C-E35F9BACDB74}" dt="2024-01-25T20:45:28.654" v="677"/>
          <ac:spMkLst>
            <pc:docMk/>
            <pc:sldMk cId="214253364" sldId="277"/>
            <ac:spMk id="66" creationId="{1AFD4C82-56D2-4CD7-98BF-E92893B7E6E4}"/>
          </ac:spMkLst>
        </pc:spChg>
        <pc:picChg chg="del">
          <ac:chgData name="Mahboob Sultana" userId="99ae48a0951c2e6a" providerId="Windows Live" clId="Web-{72828055-1641-444A-A81C-E35F9BACDB74}" dt="2024-01-25T20:45:20.857" v="676"/>
          <ac:picMkLst>
            <pc:docMk/>
            <pc:sldMk cId="214253364" sldId="277"/>
            <ac:picMk id="23" creationId="{A263BA94-CDE5-4B1E-8AF0-35BB909E6600}"/>
          </ac:picMkLst>
        </pc:picChg>
        <pc:picChg chg="mod">
          <ac:chgData name="Mahboob Sultana" userId="99ae48a0951c2e6a" providerId="Windows Live" clId="Web-{72828055-1641-444A-A81C-E35F9BACDB74}" dt="2024-01-25T20:21:58.986" v="463" actId="1076"/>
          <ac:picMkLst>
            <pc:docMk/>
            <pc:sldMk cId="214253364" sldId="277"/>
            <ac:picMk id="24" creationId="{FC371A7F-EE65-4195-86A1-8ECED0B4207A}"/>
          </ac:picMkLst>
        </pc:picChg>
        <pc:picChg chg="mod">
          <ac:chgData name="Mahboob Sultana" userId="99ae48a0951c2e6a" providerId="Windows Live" clId="Web-{72828055-1641-444A-A81C-E35F9BACDB74}" dt="2024-01-25T20:29:21.253" v="512"/>
          <ac:picMkLst>
            <pc:docMk/>
            <pc:sldMk cId="214253364" sldId="277"/>
            <ac:picMk id="26" creationId="{A83B3A1A-1842-4B27-A578-D179E6A77E14}"/>
          </ac:picMkLst>
        </pc:picChg>
        <pc:picChg chg="mod">
          <ac:chgData name="Mahboob Sultana" userId="99ae48a0951c2e6a" providerId="Windows Live" clId="Web-{72828055-1641-444A-A81C-E35F9BACDB74}" dt="2024-01-25T20:35:56.019" v="545" actId="1076"/>
          <ac:picMkLst>
            <pc:docMk/>
            <pc:sldMk cId="214253364" sldId="277"/>
            <ac:picMk id="28" creationId="{A0FEAE46-9AE4-4548-A546-E3A75A1EE344}"/>
          </ac:picMkLst>
        </pc:picChg>
        <pc:picChg chg="mod modCrop">
          <ac:chgData name="Mahboob Sultana" userId="99ae48a0951c2e6a" providerId="Windows Live" clId="Web-{72828055-1641-444A-A81C-E35F9BACDB74}" dt="2024-01-25T20:40:38.188" v="597" actId="14100"/>
          <ac:picMkLst>
            <pc:docMk/>
            <pc:sldMk cId="214253364" sldId="277"/>
            <ac:picMk id="30" creationId="{3FA97161-1437-4446-8F3D-9F9A8F4AA454}"/>
          </ac:picMkLst>
        </pc:picChg>
        <pc:picChg chg="mod">
          <ac:chgData name="Mahboob Sultana" userId="99ae48a0951c2e6a" providerId="Windows Live" clId="Web-{72828055-1641-444A-A81C-E35F9BACDB74}" dt="2024-01-25T20:42:36.176" v="631"/>
          <ac:picMkLst>
            <pc:docMk/>
            <pc:sldMk cId="214253364" sldId="277"/>
            <ac:picMk id="32" creationId="{BBB096B6-0847-4F89-83D8-A1DADF7112F6}"/>
          </ac:picMkLst>
        </pc:picChg>
        <pc:picChg chg="mod">
          <ac:chgData name="Mahboob Sultana" userId="99ae48a0951c2e6a" providerId="Windows Live" clId="Web-{72828055-1641-444A-A81C-E35F9BACDB74}" dt="2024-01-25T20:44:57.762" v="675" actId="1076"/>
          <ac:picMkLst>
            <pc:docMk/>
            <pc:sldMk cId="214253364" sldId="277"/>
            <ac:picMk id="34" creationId="{2A7A440D-D1A9-486C-9C65-A36D410B9465}"/>
          </ac:picMkLst>
        </pc:picChg>
      </pc:sldChg>
      <pc:sldChg chg="addSp delSp modSp mod ord setBg">
        <pc:chgData name="Mahboob Sultana" userId="99ae48a0951c2e6a" providerId="Windows Live" clId="Web-{72828055-1641-444A-A81C-E35F9BACDB74}" dt="2024-01-25T20:09:59.387" v="420"/>
        <pc:sldMkLst>
          <pc:docMk/>
          <pc:sldMk cId="3190245698" sldId="279"/>
        </pc:sldMkLst>
        <pc:spChg chg="mod">
          <ac:chgData name="Mahboob Sultana" userId="99ae48a0951c2e6a" providerId="Windows Live" clId="Web-{72828055-1641-444A-A81C-E35F9BACDB74}" dt="2024-01-25T20:07:53.211" v="415" actId="20577"/>
          <ac:spMkLst>
            <pc:docMk/>
            <pc:sldMk cId="3190245698" sldId="279"/>
            <ac:spMk id="2" creationId="{28DBCB88-247D-49E4-8FCA-2BC56F1AE0E0}"/>
          </ac:spMkLst>
        </pc:spChg>
        <pc:spChg chg="mod">
          <ac:chgData name="Mahboob Sultana" userId="99ae48a0951c2e6a" providerId="Windows Live" clId="Web-{72828055-1641-444A-A81C-E35F9BACDB74}" dt="2024-01-25T20:06:09.271" v="409"/>
          <ac:spMkLst>
            <pc:docMk/>
            <pc:sldMk cId="3190245698" sldId="279"/>
            <ac:spMk id="3" creationId="{DF5E3BD5-1051-4A50-9F18-DFC536C0E08E}"/>
          </ac:spMkLst>
        </pc:spChg>
        <pc:spChg chg="del mod">
          <ac:chgData name="Mahboob Sultana" userId="99ae48a0951c2e6a" providerId="Windows Live" clId="Web-{72828055-1641-444A-A81C-E35F9BACDB74}" dt="2024-01-25T20:05:30.378" v="401"/>
          <ac:spMkLst>
            <pc:docMk/>
            <pc:sldMk cId="3190245698" sldId="279"/>
            <ac:spMk id="4" creationId="{EC56582A-55F9-4B18-95E7-DD8795CF21B9}"/>
          </ac:spMkLst>
        </pc:spChg>
        <pc:spChg chg="del mod">
          <ac:chgData name="Mahboob Sultana" userId="99ae48a0951c2e6a" providerId="Windows Live" clId="Web-{72828055-1641-444A-A81C-E35F9BACDB74}" dt="2024-01-25T20:04:14.329" v="390"/>
          <ac:spMkLst>
            <pc:docMk/>
            <pc:sldMk cId="3190245698" sldId="279"/>
            <ac:spMk id="6" creationId="{F9513B8E-BE7A-486A-9F5A-9FEE77C9ED27}"/>
          </ac:spMkLst>
        </pc:spChg>
        <pc:spChg chg="add mod">
          <ac:chgData name="Mahboob Sultana" userId="99ae48a0951c2e6a" providerId="Windows Live" clId="Web-{72828055-1641-444A-A81C-E35F9BACDB74}" dt="2024-01-25T20:08:37.322" v="417"/>
          <ac:spMkLst>
            <pc:docMk/>
            <pc:sldMk cId="3190245698" sldId="279"/>
            <ac:spMk id="16" creationId="{D4771268-CB57-404A-9271-370EB28F6090}"/>
          </ac:spMkLst>
        </pc:spChg>
        <pc:picChg chg="del">
          <ac:chgData name="Mahboob Sultana" userId="99ae48a0951c2e6a" providerId="Windows Live" clId="Web-{72828055-1641-444A-A81C-E35F9BACDB74}" dt="2024-01-25T20:07:36.539" v="414"/>
          <ac:picMkLst>
            <pc:docMk/>
            <pc:sldMk cId="3190245698" sldId="279"/>
            <ac:picMk id="7" creationId="{8487E4F3-E6C4-420A-8CAD-3AFCF4D60F84}"/>
          </ac:picMkLst>
        </pc:picChg>
        <pc:picChg chg="mod">
          <ac:chgData name="Mahboob Sultana" userId="99ae48a0951c2e6a" providerId="Windows Live" clId="Web-{72828055-1641-444A-A81C-E35F9BACDB74}" dt="2024-01-25T20:09:59.387" v="420"/>
          <ac:picMkLst>
            <pc:docMk/>
            <pc:sldMk cId="3190245698" sldId="279"/>
            <ac:picMk id="11" creationId="{70AAE794-2F38-416E-B928-BB5474A812D7}"/>
          </ac:picMkLst>
        </pc:picChg>
      </pc:sldChg>
      <pc:sldChg chg="addSp delSp modSp mod ord setBg modClrScheme chgLayout">
        <pc:chgData name="Mahboob Sultana" userId="99ae48a0951c2e6a" providerId="Windows Live" clId="Web-{72828055-1641-444A-A81C-E35F9BACDB74}" dt="2024-01-25T21:21:46.201" v="848" actId="1076"/>
        <pc:sldMkLst>
          <pc:docMk/>
          <pc:sldMk cId="3113318487" sldId="280"/>
        </pc:sldMkLst>
        <pc:spChg chg="mod ord">
          <ac:chgData name="Mahboob Sultana" userId="99ae48a0951c2e6a" providerId="Windows Live" clId="Web-{72828055-1641-444A-A81C-E35F9BACDB74}" dt="2024-01-25T21:11:37.415" v="810" actId="20577"/>
          <ac:spMkLst>
            <pc:docMk/>
            <pc:sldMk cId="3113318487" sldId="280"/>
            <ac:spMk id="3" creationId="{D2DDABB1-5E6B-4365-AD9E-DDCE7E972742}"/>
          </ac:spMkLst>
        </pc:spChg>
        <pc:spChg chg="del mod">
          <ac:chgData name="Mahboob Sultana" userId="99ae48a0951c2e6a" providerId="Windows Live" clId="Web-{72828055-1641-444A-A81C-E35F9BACDB74}" dt="2024-01-25T20:57:00.974" v="711"/>
          <ac:spMkLst>
            <pc:docMk/>
            <pc:sldMk cId="3113318487" sldId="280"/>
            <ac:spMk id="4" creationId="{37530160-A714-49C8-85A0-932553905B40}"/>
          </ac:spMkLst>
        </pc:spChg>
        <pc:spChg chg="add del mod">
          <ac:chgData name="Mahboob Sultana" userId="99ae48a0951c2e6a" providerId="Windows Live" clId="Web-{72828055-1641-444A-A81C-E35F9BACDB74}" dt="2024-01-25T20:57:14.756" v="714"/>
          <ac:spMkLst>
            <pc:docMk/>
            <pc:sldMk cId="3113318487" sldId="280"/>
            <ac:spMk id="5" creationId="{D360A04E-F278-7B0B-C326-BDE6D0C41AC3}"/>
          </ac:spMkLst>
        </pc:spChg>
        <pc:spChg chg="del">
          <ac:chgData name="Mahboob Sultana" userId="99ae48a0951c2e6a" providerId="Windows Live" clId="Web-{72828055-1641-444A-A81C-E35F9BACDB74}" dt="2024-01-25T20:57:06.427" v="712"/>
          <ac:spMkLst>
            <pc:docMk/>
            <pc:sldMk cId="3113318487" sldId="280"/>
            <ac:spMk id="6" creationId="{282CA365-4170-41B8-B4B3-7A2FA6DBD751}"/>
          </ac:spMkLst>
        </pc:spChg>
        <pc:spChg chg="del">
          <ac:chgData name="Mahboob Sultana" userId="99ae48a0951c2e6a" providerId="Windows Live" clId="Web-{72828055-1641-444A-A81C-E35F9BACDB74}" dt="2024-01-25T20:57:25.866" v="716"/>
          <ac:spMkLst>
            <pc:docMk/>
            <pc:sldMk cId="3113318487" sldId="280"/>
            <ac:spMk id="7" creationId="{75739431-ADAD-416E-818C-4B616D2870E5}"/>
          </ac:spMkLst>
        </pc:spChg>
        <pc:spChg chg="del">
          <ac:chgData name="Mahboob Sultana" userId="99ae48a0951c2e6a" providerId="Windows Live" clId="Web-{72828055-1641-444A-A81C-E35F9BACDB74}" dt="2024-01-25T20:57:33.350" v="717"/>
          <ac:spMkLst>
            <pc:docMk/>
            <pc:sldMk cId="3113318487" sldId="280"/>
            <ac:spMk id="8" creationId="{2258B848-99A6-4681-9D22-50069C0BDE97}"/>
          </ac:spMkLst>
        </pc:spChg>
        <pc:spChg chg="add del mod">
          <ac:chgData name="Mahboob Sultana" userId="99ae48a0951c2e6a" providerId="Windows Live" clId="Web-{72828055-1641-444A-A81C-E35F9BACDB74}" dt="2024-01-25T20:57:39.272" v="718"/>
          <ac:spMkLst>
            <pc:docMk/>
            <pc:sldMk cId="3113318487" sldId="280"/>
            <ac:spMk id="10" creationId="{F33EB270-E4CF-5DC1-5F4B-3AEF28BE95CA}"/>
          </ac:spMkLst>
        </pc:spChg>
        <pc:spChg chg="add del mod">
          <ac:chgData name="Mahboob Sultana" userId="99ae48a0951c2e6a" providerId="Windows Live" clId="Web-{72828055-1641-444A-A81C-E35F9BACDB74}" dt="2024-01-25T20:57:43.319" v="719"/>
          <ac:spMkLst>
            <pc:docMk/>
            <pc:sldMk cId="3113318487" sldId="280"/>
            <ac:spMk id="17" creationId="{2F016103-4AED-4AA9-3379-7120AEEFCDB3}"/>
          </ac:spMkLst>
        </pc:spChg>
        <pc:spChg chg="mod ord">
          <ac:chgData name="Mahboob Sultana" userId="99ae48a0951c2e6a" providerId="Windows Live" clId="Web-{72828055-1641-444A-A81C-E35F9BACDB74}" dt="2024-01-25T21:07:03.718" v="785"/>
          <ac:spMkLst>
            <pc:docMk/>
            <pc:sldMk cId="3113318487" sldId="280"/>
            <ac:spMk id="19" creationId="{719DF40F-7D18-4AEB-B04C-9870555D297B}"/>
          </ac:spMkLst>
        </pc:spChg>
        <pc:spChg chg="add del mod">
          <ac:chgData name="Mahboob Sultana" userId="99ae48a0951c2e6a" providerId="Windows Live" clId="Web-{72828055-1641-444A-A81C-E35F9BACDB74}" dt="2024-01-25T21:07:49.048" v="789"/>
          <ac:spMkLst>
            <pc:docMk/>
            <pc:sldMk cId="3113318487" sldId="280"/>
            <ac:spMk id="34" creationId="{395BC608-35D5-55CE-E7D3-960FCDE1E6C2}"/>
          </ac:spMkLst>
        </pc:spChg>
        <pc:spChg chg="add del mod ord">
          <ac:chgData name="Mahboob Sultana" userId="99ae48a0951c2e6a" providerId="Windows Live" clId="Web-{72828055-1641-444A-A81C-E35F9BACDB74}" dt="2024-01-25T21:08:02.892" v="790"/>
          <ac:spMkLst>
            <pc:docMk/>
            <pc:sldMk cId="3113318487" sldId="280"/>
            <ac:spMk id="35" creationId="{C651A833-D83C-6949-C095-F24DD2D16C32}"/>
          </ac:spMkLst>
        </pc:spChg>
        <pc:spChg chg="add mod ord">
          <ac:chgData name="Mahboob Sultana" userId="99ae48a0951c2e6a" providerId="Windows Live" clId="Web-{72828055-1641-444A-A81C-E35F9BACDB74}" dt="2024-01-25T21:08:30.487" v="792" actId="20577"/>
          <ac:spMkLst>
            <pc:docMk/>
            <pc:sldMk cId="3113318487" sldId="280"/>
            <ac:spMk id="36" creationId="{F6C857BB-E7DA-E400-C9C5-DAFFC06A85BA}"/>
          </ac:spMkLst>
        </pc:spChg>
        <pc:spChg chg="add del mod ord">
          <ac:chgData name="Mahboob Sultana" userId="99ae48a0951c2e6a" providerId="Windows Live" clId="Web-{72828055-1641-444A-A81C-E35F9BACDB74}" dt="2024-01-25T21:10:12.959" v="803"/>
          <ac:spMkLst>
            <pc:docMk/>
            <pc:sldMk cId="3113318487" sldId="280"/>
            <ac:spMk id="37" creationId="{57037021-1B3B-115B-B1E7-C5A3D190A16D}"/>
          </ac:spMkLst>
        </pc:spChg>
        <pc:spChg chg="add mod ord">
          <ac:chgData name="Mahboob Sultana" userId="99ae48a0951c2e6a" providerId="Windows Live" clId="Web-{72828055-1641-444A-A81C-E35F9BACDB74}" dt="2024-01-25T21:09:05.019" v="794" actId="20577"/>
          <ac:spMkLst>
            <pc:docMk/>
            <pc:sldMk cId="3113318487" sldId="280"/>
            <ac:spMk id="38" creationId="{E7950AC5-5C03-951B-009D-AB80E695F60B}"/>
          </ac:spMkLst>
        </pc:spChg>
        <pc:spChg chg="add del mod ord">
          <ac:chgData name="Mahboob Sultana" userId="99ae48a0951c2e6a" providerId="Windows Live" clId="Web-{72828055-1641-444A-A81C-E35F9BACDB74}" dt="2024-01-25T21:10:06.225" v="802"/>
          <ac:spMkLst>
            <pc:docMk/>
            <pc:sldMk cId="3113318487" sldId="280"/>
            <ac:spMk id="39" creationId="{179FAE9A-D332-7C9F-747B-3D9D1170E87B}"/>
          </ac:spMkLst>
        </pc:spChg>
        <pc:spChg chg="add mod ord">
          <ac:chgData name="Mahboob Sultana" userId="99ae48a0951c2e6a" providerId="Windows Live" clId="Web-{72828055-1641-444A-A81C-E35F9BACDB74}" dt="2024-01-25T21:09:06.738" v="795"/>
          <ac:spMkLst>
            <pc:docMk/>
            <pc:sldMk cId="3113318487" sldId="280"/>
            <ac:spMk id="40" creationId="{9D54ADDF-A0D6-BDFA-A2C3-F1F980065C3F}"/>
          </ac:spMkLst>
        </pc:spChg>
        <pc:spChg chg="add del mod ord">
          <ac:chgData name="Mahboob Sultana" userId="99ae48a0951c2e6a" providerId="Windows Live" clId="Web-{72828055-1641-444A-A81C-E35F9BACDB74}" dt="2024-01-25T21:10:01.568" v="801"/>
          <ac:spMkLst>
            <pc:docMk/>
            <pc:sldMk cId="3113318487" sldId="280"/>
            <ac:spMk id="41" creationId="{A56FD838-482D-D635-334C-7FDFD4C2B7BB}"/>
          </ac:spMkLst>
        </pc:spChg>
        <pc:spChg chg="add mod ord">
          <ac:chgData name="Mahboob Sultana" userId="99ae48a0951c2e6a" providerId="Windows Live" clId="Web-{72828055-1641-444A-A81C-E35F9BACDB74}" dt="2024-01-25T21:09:22.973" v="796" actId="20577"/>
          <ac:spMkLst>
            <pc:docMk/>
            <pc:sldMk cId="3113318487" sldId="280"/>
            <ac:spMk id="42" creationId="{C6B7574A-77A1-340B-00E5-E40180D87DEC}"/>
          </ac:spMkLst>
        </pc:spChg>
        <pc:spChg chg="add del mod ord">
          <ac:chgData name="Mahboob Sultana" userId="99ae48a0951c2e6a" providerId="Windows Live" clId="Web-{72828055-1641-444A-A81C-E35F9BACDB74}" dt="2024-01-25T21:09:56.505" v="800"/>
          <ac:spMkLst>
            <pc:docMk/>
            <pc:sldMk cId="3113318487" sldId="280"/>
            <ac:spMk id="43" creationId="{C0943E2F-B221-495F-B763-75A6FCA320B6}"/>
          </ac:spMkLst>
        </pc:spChg>
        <pc:spChg chg="add mod ord">
          <ac:chgData name="Mahboob Sultana" userId="99ae48a0951c2e6a" providerId="Windows Live" clId="Web-{72828055-1641-444A-A81C-E35F9BACDB74}" dt="2024-01-25T21:09:45.521" v="798" actId="20577"/>
          <ac:spMkLst>
            <pc:docMk/>
            <pc:sldMk cId="3113318487" sldId="280"/>
            <ac:spMk id="44" creationId="{029CBC76-D7D3-2F0D-D621-11DE68FD3F16}"/>
          </ac:spMkLst>
        </pc:spChg>
        <pc:spChg chg="add del mod ord">
          <ac:chgData name="Mahboob Sultana" userId="99ae48a0951c2e6a" providerId="Windows Live" clId="Web-{72828055-1641-444A-A81C-E35F9BACDB74}" dt="2024-01-25T21:09:51.240" v="799"/>
          <ac:spMkLst>
            <pc:docMk/>
            <pc:sldMk cId="3113318487" sldId="280"/>
            <ac:spMk id="45" creationId="{C3EF892A-D207-2044-66CF-1752DA3F162C}"/>
          </ac:spMkLst>
        </pc:spChg>
        <pc:spChg chg="add del mod ord">
          <ac:chgData name="Mahboob Sultana" userId="99ae48a0951c2e6a" providerId="Windows Live" clId="Web-{72828055-1641-444A-A81C-E35F9BACDB74}" dt="2024-01-25T21:12:04.354" v="811"/>
          <ac:spMkLst>
            <pc:docMk/>
            <pc:sldMk cId="3113318487" sldId="280"/>
            <ac:spMk id="46" creationId="{215EE14F-B3CE-CF6C-A915-D9E1BE87790F}"/>
          </ac:spMkLst>
        </pc:spChg>
        <pc:spChg chg="add del mod ord">
          <ac:chgData name="Mahboob Sultana" userId="99ae48a0951c2e6a" providerId="Windows Live" clId="Web-{72828055-1641-444A-A81C-E35F9BACDB74}" dt="2024-01-25T21:15:12.688" v="825"/>
          <ac:spMkLst>
            <pc:docMk/>
            <pc:sldMk cId="3113318487" sldId="280"/>
            <ac:spMk id="47" creationId="{1AA18B59-EA99-492D-61ED-566F29347842}"/>
          </ac:spMkLst>
        </pc:spChg>
        <pc:spChg chg="add del mod ord">
          <ac:chgData name="Mahboob Sultana" userId="99ae48a0951c2e6a" providerId="Windows Live" clId="Web-{72828055-1641-444A-A81C-E35F9BACDB74}" dt="2024-01-25T21:15:27.126" v="826"/>
          <ac:spMkLst>
            <pc:docMk/>
            <pc:sldMk cId="3113318487" sldId="280"/>
            <ac:spMk id="48" creationId="{F01A319B-A8CC-625A-7BE3-16ED3E548796}"/>
          </ac:spMkLst>
        </pc:spChg>
        <pc:spChg chg="add del mod ord">
          <ac:chgData name="Mahboob Sultana" userId="99ae48a0951c2e6a" providerId="Windows Live" clId="Web-{72828055-1641-444A-A81C-E35F9BACDB74}" dt="2024-01-25T21:15:33.814" v="827"/>
          <ac:spMkLst>
            <pc:docMk/>
            <pc:sldMk cId="3113318487" sldId="280"/>
            <ac:spMk id="49" creationId="{CB8D1D77-F937-5D25-A7E1-411257AAA7B3}"/>
          </ac:spMkLst>
        </pc:spChg>
        <pc:spChg chg="add del mod ord">
          <ac:chgData name="Mahboob Sultana" userId="99ae48a0951c2e6a" providerId="Windows Live" clId="Web-{72828055-1641-444A-A81C-E35F9BACDB74}" dt="2024-01-25T21:15:42.517" v="828"/>
          <ac:spMkLst>
            <pc:docMk/>
            <pc:sldMk cId="3113318487" sldId="280"/>
            <ac:spMk id="50" creationId="{C85B0AEF-E676-04DD-BDD3-2AB91E36E58B}"/>
          </ac:spMkLst>
        </pc:spChg>
        <pc:spChg chg="add del mod">
          <ac:chgData name="Mahboob Sultana" userId="99ae48a0951c2e6a" providerId="Windows Live" clId="Web-{72828055-1641-444A-A81C-E35F9BACDB74}" dt="2024-01-25T21:14:36.765" v="823"/>
          <ac:spMkLst>
            <pc:docMk/>
            <pc:sldMk cId="3113318487" sldId="280"/>
            <ac:spMk id="52" creationId="{C88C2ED2-8CC3-1465-602E-57F1A7E54848}"/>
          </ac:spMkLst>
        </pc:spChg>
        <pc:spChg chg="add del mod">
          <ac:chgData name="Mahboob Sultana" userId="99ae48a0951c2e6a" providerId="Windows Live" clId="Web-{72828055-1641-444A-A81C-E35F9BACDB74}" dt="2024-01-25T21:18:37.164" v="836"/>
          <ac:spMkLst>
            <pc:docMk/>
            <pc:sldMk cId="3113318487" sldId="280"/>
            <ac:spMk id="58" creationId="{67D6FE42-EFB2-7A76-616E-E7D3CF7D81ED}"/>
          </ac:spMkLst>
        </pc:spChg>
        <pc:spChg chg="add del mod">
          <ac:chgData name="Mahboob Sultana" userId="99ae48a0951c2e6a" providerId="Windows Live" clId="Web-{72828055-1641-444A-A81C-E35F9BACDB74}" dt="2024-01-25T21:18:47.445" v="840"/>
          <ac:spMkLst>
            <pc:docMk/>
            <pc:sldMk cId="3113318487" sldId="280"/>
            <ac:spMk id="60" creationId="{954647EF-C938-BA49-3C0E-CA236798B656}"/>
          </ac:spMkLst>
        </pc:spChg>
        <pc:graphicFrameChg chg="add del mod modGraphic">
          <ac:chgData name="Mahboob Sultana" userId="99ae48a0951c2e6a" providerId="Windows Live" clId="Web-{72828055-1641-444A-A81C-E35F9BACDB74}" dt="2024-01-25T20:59:25.776" v="733"/>
          <ac:graphicFrameMkLst>
            <pc:docMk/>
            <pc:sldMk cId="3113318487" sldId="280"/>
            <ac:graphicFrameMk id="18" creationId="{A70DE924-0EBD-A74C-6679-9D029F8A7A82}"/>
          </ac:graphicFrameMkLst>
        </pc:graphicFrameChg>
        <pc:picChg chg="del">
          <ac:chgData name="Mahboob Sultana" userId="99ae48a0951c2e6a" providerId="Windows Live" clId="Web-{72828055-1641-444A-A81C-E35F9BACDB74}" dt="2024-01-25T20:56:50.208" v="710"/>
          <ac:picMkLst>
            <pc:docMk/>
            <pc:sldMk cId="3113318487" sldId="280"/>
            <ac:picMk id="12" creationId="{3FD34FCD-807B-4BBC-8AFE-2162CCE29BE9}"/>
          </ac:picMkLst>
        </pc:picChg>
        <pc:picChg chg="del">
          <ac:chgData name="Mahboob Sultana" userId="99ae48a0951c2e6a" providerId="Windows Live" clId="Web-{72828055-1641-444A-A81C-E35F9BACDB74}" dt="2024-01-25T20:57:19.881" v="715"/>
          <ac:picMkLst>
            <pc:docMk/>
            <pc:sldMk cId="3113318487" sldId="280"/>
            <ac:picMk id="13" creationId="{A24A1417-AE3F-44AE-98EB-3E6ADA1E2017}"/>
          </ac:picMkLst>
        </pc:picChg>
        <pc:picChg chg="del">
          <ac:chgData name="Mahboob Sultana" userId="99ae48a0951c2e6a" providerId="Windows Live" clId="Web-{72828055-1641-444A-A81C-E35F9BACDB74}" dt="2024-01-25T20:57:10.381" v="713"/>
          <ac:picMkLst>
            <pc:docMk/>
            <pc:sldMk cId="3113318487" sldId="280"/>
            <ac:picMk id="14" creationId="{E51263B5-564A-401A-810D-0896F97EF0CB}"/>
          </ac:picMkLst>
        </pc:picChg>
        <pc:picChg chg="del">
          <ac:chgData name="Mahboob Sultana" userId="99ae48a0951c2e6a" providerId="Windows Live" clId="Web-{72828055-1641-444A-A81C-E35F9BACDB74}" dt="2024-01-25T20:57:47.101" v="720"/>
          <ac:picMkLst>
            <pc:docMk/>
            <pc:sldMk cId="3113318487" sldId="280"/>
            <ac:picMk id="15" creationId="{0161B5EF-405A-4DEA-8E00-0A6A7B71F7BA}"/>
          </ac:picMkLst>
        </pc:picChg>
        <pc:picChg chg="add mod ord">
          <ac:chgData name="Mahboob Sultana" userId="99ae48a0951c2e6a" providerId="Windows Live" clId="Web-{72828055-1641-444A-A81C-E35F9BACDB74}" dt="2024-01-25T21:14:44.750" v="824"/>
          <ac:picMkLst>
            <pc:docMk/>
            <pc:sldMk cId="3113318487" sldId="280"/>
            <ac:picMk id="51" creationId="{864DCBD3-9A6D-1A40-2951-9A93A29A0CB7}"/>
          </ac:picMkLst>
        </pc:picChg>
        <pc:picChg chg="add mod ord">
          <ac:chgData name="Mahboob Sultana" userId="99ae48a0951c2e6a" providerId="Windows Live" clId="Web-{72828055-1641-444A-A81C-E35F9BACDB74}" dt="2024-01-25T21:16:26.362" v="831" actId="1076"/>
          <ac:picMkLst>
            <pc:docMk/>
            <pc:sldMk cId="3113318487" sldId="280"/>
            <ac:picMk id="54" creationId="{FEF7FD4B-1E70-0088-E2CF-AD95AECD47BE}"/>
          </ac:picMkLst>
        </pc:picChg>
        <pc:picChg chg="add mod ord">
          <ac:chgData name="Mahboob Sultana" userId="99ae48a0951c2e6a" providerId="Windows Live" clId="Web-{72828055-1641-444A-A81C-E35F9BACDB74}" dt="2024-01-25T21:19:03.024" v="842" actId="1076"/>
          <ac:picMkLst>
            <pc:docMk/>
            <pc:sldMk cId="3113318487" sldId="280"/>
            <ac:picMk id="55" creationId="{281D0EF5-A29D-CD98-75B4-0F96DFD2E470}"/>
          </ac:picMkLst>
        </pc:picChg>
        <pc:picChg chg="add mod ord">
          <ac:chgData name="Mahboob Sultana" userId="99ae48a0951c2e6a" providerId="Windows Live" clId="Web-{72828055-1641-444A-A81C-E35F9BACDB74}" dt="2024-01-25T21:20:14.542" v="845" actId="1076"/>
          <ac:picMkLst>
            <pc:docMk/>
            <pc:sldMk cId="3113318487" sldId="280"/>
            <ac:picMk id="56" creationId="{7DDCE618-7191-690C-2BD9-2AECDF54187B}"/>
          </ac:picMkLst>
        </pc:picChg>
        <pc:picChg chg="add mod ord">
          <ac:chgData name="Mahboob Sultana" userId="99ae48a0951c2e6a" providerId="Windows Live" clId="Web-{72828055-1641-444A-A81C-E35F9BACDB74}" dt="2024-01-25T21:21:46.201" v="848" actId="1076"/>
          <ac:picMkLst>
            <pc:docMk/>
            <pc:sldMk cId="3113318487" sldId="280"/>
            <ac:picMk id="57" creationId="{BB696DD2-2F3F-E9CE-4338-EE238B0DD393}"/>
          </ac:picMkLst>
        </pc:picChg>
      </pc:sldChg>
      <pc:sldChg chg="addSp delSp modSp mod setBg">
        <pc:chgData name="Mahboob Sultana" userId="99ae48a0951c2e6a" providerId="Windows Live" clId="Web-{72828055-1641-444A-A81C-E35F9BACDB74}" dt="2024-01-25T19:30:13.005" v="304" actId="20577"/>
        <pc:sldMkLst>
          <pc:docMk/>
          <pc:sldMk cId="809263698" sldId="283"/>
        </pc:sldMkLst>
        <pc:spChg chg="mod">
          <ac:chgData name="Mahboob Sultana" userId="99ae48a0951c2e6a" providerId="Windows Live" clId="Web-{72828055-1641-444A-A81C-E35F9BACDB74}" dt="2024-01-25T18:15:42.962" v="105" actId="14100"/>
          <ac:spMkLst>
            <pc:docMk/>
            <pc:sldMk cId="809263698" sldId="283"/>
            <ac:spMk id="2" creationId="{4F50E8F8-CBC6-4A56-A60B-FDBF1E1F1214}"/>
          </ac:spMkLst>
        </pc:spChg>
        <pc:spChg chg="mod ord">
          <ac:chgData name="Mahboob Sultana" userId="99ae48a0951c2e6a" providerId="Windows Live" clId="Web-{72828055-1641-444A-A81C-E35F9BACDB74}" dt="2024-01-25T19:30:13.005" v="304" actId="20577"/>
          <ac:spMkLst>
            <pc:docMk/>
            <pc:sldMk cId="809263698" sldId="283"/>
            <ac:spMk id="3" creationId="{72258620-D380-473B-A288-E14928A16BDB}"/>
          </ac:spMkLst>
        </pc:spChg>
        <pc:spChg chg="del">
          <ac:chgData name="Mahboob Sultana" userId="99ae48a0951c2e6a" providerId="Windows Live" clId="Web-{72828055-1641-444A-A81C-E35F9BACDB74}" dt="2024-01-25T18:07:48.057" v="3"/>
          <ac:spMkLst>
            <pc:docMk/>
            <pc:sldMk cId="809263698" sldId="283"/>
            <ac:spMk id="7" creationId="{DAE98AA7-EEC8-4349-B75F-8C7B0A80C3F3}"/>
          </ac:spMkLst>
        </pc:spChg>
        <pc:spChg chg="add del">
          <ac:chgData name="Mahboob Sultana" userId="99ae48a0951c2e6a" providerId="Windows Live" clId="Web-{72828055-1641-444A-A81C-E35F9BACDB74}" dt="2024-01-25T18:13:21.630" v="74"/>
          <ac:spMkLst>
            <pc:docMk/>
            <pc:sldMk cId="809263698" sldId="283"/>
            <ac:spMk id="16" creationId="{327D73B4-9F5C-4A64-A179-51B9500CB8B5}"/>
          </ac:spMkLst>
        </pc:spChg>
        <pc:spChg chg="add del">
          <ac:chgData name="Mahboob Sultana" userId="99ae48a0951c2e6a" providerId="Windows Live" clId="Web-{72828055-1641-444A-A81C-E35F9BACDB74}" dt="2024-01-25T18:13:21.630" v="74"/>
          <ac:spMkLst>
            <pc:docMk/>
            <pc:sldMk cId="809263698" sldId="283"/>
            <ac:spMk id="18" creationId="{C1F06963-6374-4B48-844F-071A9BAAAE02}"/>
          </ac:spMkLst>
        </pc:spChg>
        <pc:spChg chg="add del">
          <ac:chgData name="Mahboob Sultana" userId="99ae48a0951c2e6a" providerId="Windows Live" clId="Web-{72828055-1641-444A-A81C-E35F9BACDB74}" dt="2024-01-25T18:13:21.630" v="74"/>
          <ac:spMkLst>
            <pc:docMk/>
            <pc:sldMk cId="809263698" sldId="283"/>
            <ac:spMk id="20" creationId="{6CB927A4-E432-4310-9CD5-E89FF5063179}"/>
          </ac:spMkLst>
        </pc:spChg>
        <pc:spChg chg="add del">
          <ac:chgData name="Mahboob Sultana" userId="99ae48a0951c2e6a" providerId="Windows Live" clId="Web-{72828055-1641-444A-A81C-E35F9BACDB74}" dt="2024-01-25T18:13:21.630" v="74"/>
          <ac:spMkLst>
            <pc:docMk/>
            <pc:sldMk cId="809263698" sldId="283"/>
            <ac:spMk id="22" creationId="{1453BF6C-B012-48B7-B4E8-6D7AC7C27D02}"/>
          </ac:spMkLst>
        </pc:spChg>
        <pc:spChg chg="add del">
          <ac:chgData name="Mahboob Sultana" userId="99ae48a0951c2e6a" providerId="Windows Live" clId="Web-{72828055-1641-444A-A81C-E35F9BACDB74}" dt="2024-01-25T18:13:21.630" v="74"/>
          <ac:spMkLst>
            <pc:docMk/>
            <pc:sldMk cId="809263698" sldId="283"/>
            <ac:spMk id="24" creationId="{E3020543-B24B-4EC4-8FFC-8DD88EEA91A8}"/>
          </ac:spMkLst>
        </pc:spChg>
        <pc:spChg chg="add del">
          <ac:chgData name="Mahboob Sultana" userId="99ae48a0951c2e6a" providerId="Windows Live" clId="Web-{72828055-1641-444A-A81C-E35F9BACDB74}" dt="2024-01-25T18:13:31.083" v="76"/>
          <ac:spMkLst>
            <pc:docMk/>
            <pc:sldMk cId="809263698" sldId="283"/>
            <ac:spMk id="28" creationId="{0C777BBD-C42C-46C6-8D2D-BD2F9613D6F4}"/>
          </ac:spMkLst>
        </pc:spChg>
        <pc:spChg chg="add del">
          <ac:chgData name="Mahboob Sultana" userId="99ae48a0951c2e6a" providerId="Windows Live" clId="Web-{72828055-1641-444A-A81C-E35F9BACDB74}" dt="2024-01-25T18:13:31.083" v="76"/>
          <ac:spMkLst>
            <pc:docMk/>
            <pc:sldMk cId="809263698" sldId="283"/>
            <ac:spMk id="29" creationId="{721F817A-BF7E-440D-B296-66D86EDB067C}"/>
          </ac:spMkLst>
        </pc:spChg>
        <pc:spChg chg="add del">
          <ac:chgData name="Mahboob Sultana" userId="99ae48a0951c2e6a" providerId="Windows Live" clId="Web-{72828055-1641-444A-A81C-E35F9BACDB74}" dt="2024-01-25T18:13:59.021" v="78"/>
          <ac:spMkLst>
            <pc:docMk/>
            <pc:sldMk cId="809263698" sldId="283"/>
            <ac:spMk id="31" creationId="{3AFE8227-C443-417B-BA91-520EB1EF4559}"/>
          </ac:spMkLst>
        </pc:spChg>
        <pc:spChg chg="add del">
          <ac:chgData name="Mahboob Sultana" userId="99ae48a0951c2e6a" providerId="Windows Live" clId="Web-{72828055-1641-444A-A81C-E35F9BACDB74}" dt="2024-01-25T18:13:59.021" v="78"/>
          <ac:spMkLst>
            <pc:docMk/>
            <pc:sldMk cId="809263698" sldId="283"/>
            <ac:spMk id="32" creationId="{907741FC-B544-4A6E-B831-6789D042333D}"/>
          </ac:spMkLst>
        </pc:spChg>
        <pc:spChg chg="add del">
          <ac:chgData name="Mahboob Sultana" userId="99ae48a0951c2e6a" providerId="Windows Live" clId="Web-{72828055-1641-444A-A81C-E35F9BACDB74}" dt="2024-01-25T18:13:59.021" v="78"/>
          <ac:spMkLst>
            <pc:docMk/>
            <pc:sldMk cId="809263698" sldId="283"/>
            <ac:spMk id="33" creationId="{3F0BE7ED-7814-4273-B18A-F26CC0380380}"/>
          </ac:spMkLst>
        </pc:spChg>
        <pc:picChg chg="del">
          <ac:chgData name="Mahboob Sultana" userId="99ae48a0951c2e6a" providerId="Windows Live" clId="Web-{72828055-1641-444A-A81C-E35F9BACDB74}" dt="2024-01-25T18:06:23.367" v="0"/>
          <ac:picMkLst>
            <pc:docMk/>
            <pc:sldMk cId="809263698" sldId="283"/>
            <ac:picMk id="8" creationId="{22DBFF0F-E136-4EB5-B08B-C268FE59C751}"/>
          </ac:picMkLst>
        </pc:picChg>
        <pc:picChg chg="mod ord">
          <ac:chgData name="Mahboob Sultana" userId="99ae48a0951c2e6a" providerId="Windows Live" clId="Web-{72828055-1641-444A-A81C-E35F9BACDB74}" dt="2024-01-25T18:13:59.021" v="78"/>
          <ac:picMkLst>
            <pc:docMk/>
            <pc:sldMk cId="809263698" sldId="283"/>
            <ac:picMk id="11" creationId="{77EE6689-A4EF-46EA-8A39-D44FADB95068}"/>
          </ac:picMkLst>
        </pc:picChg>
        <pc:cxnChg chg="add del">
          <ac:chgData name="Mahboob Sultana" userId="99ae48a0951c2e6a" providerId="Windows Live" clId="Web-{72828055-1641-444A-A81C-E35F9BACDB74}" dt="2024-01-25T18:13:21.630" v="74"/>
          <ac:cxnSpMkLst>
            <pc:docMk/>
            <pc:sldMk cId="809263698" sldId="283"/>
            <ac:cxnSpMk id="26" creationId="{C49DA8F6-BCC1-4447-B54C-57856834B94B}"/>
          </ac:cxnSpMkLst>
        </pc:cxnChg>
      </pc:sldChg>
      <pc:sldChg chg="delSp modSp ord">
        <pc:chgData name="Mahboob Sultana" userId="99ae48a0951c2e6a" providerId="Windows Live" clId="Web-{72828055-1641-444A-A81C-E35F9BACDB74}" dt="2024-01-25T19:36:25.821" v="332" actId="20577"/>
        <pc:sldMkLst>
          <pc:docMk/>
          <pc:sldMk cId="2791982248" sldId="284"/>
        </pc:sldMkLst>
        <pc:spChg chg="mod">
          <ac:chgData name="Mahboob Sultana" userId="99ae48a0951c2e6a" providerId="Windows Live" clId="Web-{72828055-1641-444A-A81C-E35F9BACDB74}" dt="2024-01-25T19:36:25.821" v="332" actId="20577"/>
          <ac:spMkLst>
            <pc:docMk/>
            <pc:sldMk cId="2791982248" sldId="284"/>
            <ac:spMk id="2" creationId="{3B4CAA4E-665D-43A4-B900-A849C2DFB92C}"/>
          </ac:spMkLst>
        </pc:spChg>
        <pc:spChg chg="mod">
          <ac:chgData name="Mahboob Sultana" userId="99ae48a0951c2e6a" providerId="Windows Live" clId="Web-{72828055-1641-444A-A81C-E35F9BACDB74}" dt="2024-01-25T19:26:43.701" v="297" actId="1076"/>
          <ac:spMkLst>
            <pc:docMk/>
            <pc:sldMk cId="2791982248" sldId="284"/>
            <ac:spMk id="3" creationId="{4E130815-DBFE-4A9B-9738-40A4F2E21836}"/>
          </ac:spMkLst>
        </pc:spChg>
        <pc:spChg chg="del">
          <ac:chgData name="Mahboob Sultana" userId="99ae48a0951c2e6a" providerId="Windows Live" clId="Web-{72828055-1641-444A-A81C-E35F9BACDB74}" dt="2024-01-25T18:56:27.873" v="246"/>
          <ac:spMkLst>
            <pc:docMk/>
            <pc:sldMk cId="2791982248" sldId="284"/>
            <ac:spMk id="6" creationId="{05B0670B-BF1F-4BCF-B83C-74D893BF46CC}"/>
          </ac:spMkLst>
        </pc:spChg>
        <pc:picChg chg="del">
          <ac:chgData name="Mahboob Sultana" userId="99ae48a0951c2e6a" providerId="Windows Live" clId="Web-{72828055-1641-444A-A81C-E35F9BACDB74}" dt="2024-01-25T18:56:27.904" v="247"/>
          <ac:picMkLst>
            <pc:docMk/>
            <pc:sldMk cId="2791982248" sldId="284"/>
            <ac:picMk id="7" creationId="{65227EBC-85F6-4D53-9C19-579BACEE751B}"/>
          </ac:picMkLst>
        </pc:picChg>
        <pc:picChg chg="mod modCrop">
          <ac:chgData name="Mahboob Sultana" userId="99ae48a0951c2e6a" providerId="Windows Live" clId="Web-{72828055-1641-444A-A81C-E35F9BACDB74}" dt="2024-01-25T19:34:07.223" v="318"/>
          <ac:picMkLst>
            <pc:docMk/>
            <pc:sldMk cId="2791982248" sldId="284"/>
            <ac:picMk id="9" creationId="{42799937-A44F-4FB1-A231-F54C02388DB3}"/>
          </ac:picMkLst>
        </pc:picChg>
      </pc:sldChg>
      <pc:sldChg chg="addSp delSp modSp add del mod ord setBg">
        <pc:chgData name="Mahboob Sultana" userId="99ae48a0951c2e6a" providerId="Windows Live" clId="Web-{72828055-1641-444A-A81C-E35F9BACDB74}" dt="2024-01-25T19:51:11.323" v="388" actId="20577"/>
        <pc:sldMkLst>
          <pc:docMk/>
          <pc:sldMk cId="3661020242" sldId="285"/>
        </pc:sldMkLst>
        <pc:spChg chg="mod">
          <ac:chgData name="Mahboob Sultana" userId="99ae48a0951c2e6a" providerId="Windows Live" clId="Web-{72828055-1641-444A-A81C-E35F9BACDB74}" dt="2024-01-25T19:47:04.783" v="369" actId="1076"/>
          <ac:spMkLst>
            <pc:docMk/>
            <pc:sldMk cId="3661020242" sldId="285"/>
            <ac:spMk id="2" creationId="{3B4CAA4E-665D-43A4-B900-A849C2DFB92C}"/>
          </ac:spMkLst>
        </pc:spChg>
        <pc:spChg chg="del">
          <ac:chgData name="Mahboob Sultana" userId="99ae48a0951c2e6a" providerId="Windows Live" clId="Web-{72828055-1641-444A-A81C-E35F9BACDB74}" dt="2024-01-25T18:40:19.096" v="195"/>
          <ac:spMkLst>
            <pc:docMk/>
            <pc:sldMk cId="3661020242" sldId="285"/>
            <ac:spMk id="3" creationId="{4E130815-DBFE-4A9B-9738-40A4F2E21836}"/>
          </ac:spMkLst>
        </pc:spChg>
        <pc:spChg chg="add del">
          <ac:chgData name="Mahboob Sultana" userId="99ae48a0951c2e6a" providerId="Windows Live" clId="Web-{72828055-1641-444A-A81C-E35F9BACDB74}" dt="2024-01-25T18:39:24.501" v="182"/>
          <ac:spMkLst>
            <pc:docMk/>
            <pc:sldMk cId="3661020242" sldId="285"/>
            <ac:spMk id="4" creationId="{EBD13385-5048-35AF-0CAE-D2E23675DD15}"/>
          </ac:spMkLst>
        </pc:spChg>
        <pc:spChg chg="add del">
          <ac:chgData name="Mahboob Sultana" userId="99ae48a0951c2e6a" providerId="Windows Live" clId="Web-{72828055-1641-444A-A81C-E35F9BACDB74}" dt="2024-01-25T18:39:18.517" v="181"/>
          <ac:spMkLst>
            <pc:docMk/>
            <pc:sldMk cId="3661020242" sldId="285"/>
            <ac:spMk id="6" creationId="{F2594FBA-0CFB-9AE5-DE80-568BD31F99EF}"/>
          </ac:spMkLst>
        </pc:spChg>
        <pc:spChg chg="add del">
          <ac:chgData name="Mahboob Sultana" userId="99ae48a0951c2e6a" providerId="Windows Live" clId="Web-{72828055-1641-444A-A81C-E35F9BACDB74}" dt="2024-01-25T18:39:18.517" v="181"/>
          <ac:spMkLst>
            <pc:docMk/>
            <pc:sldMk cId="3661020242" sldId="285"/>
            <ac:spMk id="7" creationId="{8F4484D5-687A-96F7-8009-732C7A862E92}"/>
          </ac:spMkLst>
        </pc:spChg>
        <pc:spChg chg="mod ord">
          <ac:chgData name="Mahboob Sultana" userId="99ae48a0951c2e6a" providerId="Windows Live" clId="Web-{72828055-1641-444A-A81C-E35F9BACDB74}" dt="2024-01-25T19:50:37.212" v="387"/>
          <ac:spMkLst>
            <pc:docMk/>
            <pc:sldMk cId="3661020242" sldId="285"/>
            <ac:spMk id="9" creationId="{CBEFF07F-FAEE-4EDA-A822-96C6B92C55DE}"/>
          </ac:spMkLst>
        </pc:spChg>
        <pc:spChg chg="add del">
          <ac:chgData name="Mahboob Sultana" userId="99ae48a0951c2e6a" providerId="Windows Live" clId="Web-{72828055-1641-444A-A81C-E35F9BACDB74}" dt="2024-01-25T18:39:18.517" v="181"/>
          <ac:spMkLst>
            <pc:docMk/>
            <pc:sldMk cId="3661020242" sldId="285"/>
            <ac:spMk id="10" creationId="{9F665D08-1524-578C-5E7B-B883ABCE2D3C}"/>
          </ac:spMkLst>
        </pc:spChg>
        <pc:spChg chg="add del">
          <ac:chgData name="Mahboob Sultana" userId="99ae48a0951c2e6a" providerId="Windows Live" clId="Web-{72828055-1641-444A-A81C-E35F9BACDB74}" dt="2024-01-25T18:39:18.517" v="181"/>
          <ac:spMkLst>
            <pc:docMk/>
            <pc:sldMk cId="3661020242" sldId="285"/>
            <ac:spMk id="11" creationId="{29BC19E1-B2F3-7E0C-AB5E-CF7FD678DDBA}"/>
          </ac:spMkLst>
        </pc:spChg>
        <pc:spChg chg="add del">
          <ac:chgData name="Mahboob Sultana" userId="99ae48a0951c2e6a" providerId="Windows Live" clId="Web-{72828055-1641-444A-A81C-E35F9BACDB74}" dt="2024-01-25T18:39:18.517" v="181"/>
          <ac:spMkLst>
            <pc:docMk/>
            <pc:sldMk cId="3661020242" sldId="285"/>
            <ac:spMk id="13" creationId="{30BA6629-8452-1CCB-6920-5E1DA3581781}"/>
          </ac:spMkLst>
        </pc:spChg>
        <pc:spChg chg="add del">
          <ac:chgData name="Mahboob Sultana" userId="99ae48a0951c2e6a" providerId="Windows Live" clId="Web-{72828055-1641-444A-A81C-E35F9BACDB74}" dt="2024-01-25T18:39:18.517" v="181"/>
          <ac:spMkLst>
            <pc:docMk/>
            <pc:sldMk cId="3661020242" sldId="285"/>
            <ac:spMk id="14" creationId="{AF82C731-E1A9-5D9F-311F-A4E7EFA48C61}"/>
          </ac:spMkLst>
        </pc:spChg>
        <pc:spChg chg="add mod ord">
          <ac:chgData name="Mahboob Sultana" userId="99ae48a0951c2e6a" providerId="Windows Live" clId="Web-{72828055-1641-444A-A81C-E35F9BACDB74}" dt="2024-01-25T19:51:11.323" v="388" actId="20577"/>
          <ac:spMkLst>
            <pc:docMk/>
            <pc:sldMk cId="3661020242" sldId="285"/>
            <ac:spMk id="15" creationId="{351739DD-9E77-D856-2B24-626FD1743FF2}"/>
          </ac:spMkLst>
        </pc:spChg>
        <pc:spChg chg="add del mod">
          <ac:chgData name="Mahboob Sultana" userId="99ae48a0951c2e6a" providerId="Windows Live" clId="Web-{72828055-1641-444A-A81C-E35F9BACDB74}" dt="2024-01-25T18:42:03.490" v="209"/>
          <ac:spMkLst>
            <pc:docMk/>
            <pc:sldMk cId="3661020242" sldId="285"/>
            <ac:spMk id="17" creationId="{318B03AA-06E1-AAF8-6EB7-FC970EF510B1}"/>
          </ac:spMkLst>
        </pc:spChg>
        <pc:spChg chg="add del">
          <ac:chgData name="Mahboob Sultana" userId="99ae48a0951c2e6a" providerId="Windows Live" clId="Web-{72828055-1641-444A-A81C-E35F9BACDB74}" dt="2024-01-25T19:42:22.819" v="349"/>
          <ac:spMkLst>
            <pc:docMk/>
            <pc:sldMk cId="3661020242" sldId="285"/>
            <ac:spMk id="20" creationId="{F13C74B1-5B17-4795-BED0-7140497B445A}"/>
          </ac:spMkLst>
        </pc:spChg>
        <pc:spChg chg="add del">
          <ac:chgData name="Mahboob Sultana" userId="99ae48a0951c2e6a" providerId="Windows Live" clId="Web-{72828055-1641-444A-A81C-E35F9BACDB74}" dt="2024-01-25T19:42:22.819" v="349"/>
          <ac:spMkLst>
            <pc:docMk/>
            <pc:sldMk cId="3661020242" sldId="285"/>
            <ac:spMk id="22" creationId="{D4974D33-8DC5-464E-8C6D-BE58F0669C17}"/>
          </ac:spMkLst>
        </pc:spChg>
        <pc:grpChg chg="add">
          <ac:chgData name="Mahboob Sultana" userId="99ae48a0951c2e6a" providerId="Windows Live" clId="Web-{72828055-1641-444A-A81C-E35F9BACDB74}" dt="2024-01-25T19:42:22.819" v="350"/>
          <ac:grpSpMkLst>
            <pc:docMk/>
            <pc:sldMk cId="3661020242" sldId="285"/>
            <ac:grpSpMk id="24" creationId="{5EFBDE31-BB3E-6CFC-23CD-B5976DA38438}"/>
          </ac:grpSpMkLst>
        </pc:grpChg>
        <pc:picChg chg="add mod modCrop">
          <ac:chgData name="Mahboob Sultana" userId="99ae48a0951c2e6a" providerId="Windows Live" clId="Web-{72828055-1641-444A-A81C-E35F9BACDB74}" dt="2024-01-25T19:44:04.699" v="353"/>
          <ac:picMkLst>
            <pc:docMk/>
            <pc:sldMk cId="3661020242" sldId="285"/>
            <ac:picMk id="4" creationId="{11338A41-E67F-A35F-339E-272794B0CAE6}"/>
          </ac:picMkLst>
        </pc:picChg>
        <pc:picChg chg="del">
          <ac:chgData name="Mahboob Sultana" userId="99ae48a0951c2e6a" providerId="Windows Live" clId="Web-{72828055-1641-444A-A81C-E35F9BACDB74}" dt="2024-01-25T18:41:47.989" v="207"/>
          <ac:picMkLst>
            <pc:docMk/>
            <pc:sldMk cId="3661020242" sldId="285"/>
            <ac:picMk id="5" creationId="{3580E0E9-577A-42CA-93D5-F88661EAF80B}"/>
          </ac:picMkLst>
        </pc:picChg>
        <pc:picChg chg="add del">
          <ac:chgData name="Mahboob Sultana" userId="99ae48a0951c2e6a" providerId="Windows Live" clId="Web-{72828055-1641-444A-A81C-E35F9BACDB74}" dt="2024-01-25T18:39:18.517" v="181"/>
          <ac:picMkLst>
            <pc:docMk/>
            <pc:sldMk cId="3661020242" sldId="285"/>
            <ac:picMk id="8" creationId="{D4576E7C-75C4-E5CE-C305-5C63263E4079}"/>
          </ac:picMkLst>
        </pc:picChg>
        <pc:picChg chg="add del">
          <ac:chgData name="Mahboob Sultana" userId="99ae48a0951c2e6a" providerId="Windows Live" clId="Web-{72828055-1641-444A-A81C-E35F9BACDB74}" dt="2024-01-25T18:39:18.517" v="181"/>
          <ac:picMkLst>
            <pc:docMk/>
            <pc:sldMk cId="3661020242" sldId="285"/>
            <ac:picMk id="12" creationId="{75071A5A-22E6-5F17-41D8-EFDD92D3C5FC}"/>
          </ac:picMkLst>
        </pc:picChg>
      </pc:sldChg>
      <pc:sldChg chg="modSp add replId">
        <pc:chgData name="Mahboob Sultana" userId="99ae48a0951c2e6a" providerId="Windows Live" clId="Web-{72828055-1641-444A-A81C-E35F9BACDB74}" dt="2024-01-25T18:47:06.467" v="242" actId="20577"/>
        <pc:sldMkLst>
          <pc:docMk/>
          <pc:sldMk cId="1974949712" sldId="287"/>
        </pc:sldMkLst>
        <pc:spChg chg="mod">
          <ac:chgData name="Mahboob Sultana" userId="99ae48a0951c2e6a" providerId="Windows Live" clId="Web-{72828055-1641-444A-A81C-E35F9BACDB74}" dt="2024-01-25T18:47:06.467" v="242" actId="20577"/>
          <ac:spMkLst>
            <pc:docMk/>
            <pc:sldMk cId="1974949712" sldId="287"/>
            <ac:spMk id="10" creationId="{9ECD9C41-EC59-6B27-690D-A86F447F81F2}"/>
          </ac:spMkLst>
        </pc:spChg>
      </pc:sldChg>
      <pc:sldChg chg="addSp delSp modSp add replId">
        <pc:chgData name="Mahboob Sultana" userId="99ae48a0951c2e6a" providerId="Windows Live" clId="Web-{72828055-1641-444A-A81C-E35F9BACDB74}" dt="2024-01-25T20:15:23.801" v="422"/>
        <pc:sldMkLst>
          <pc:docMk/>
          <pc:sldMk cId="1288068055" sldId="288"/>
        </pc:sldMkLst>
        <pc:spChg chg="add del mod">
          <ac:chgData name="Mahboob Sultana" userId="99ae48a0951c2e6a" providerId="Windows Live" clId="Web-{72828055-1641-444A-A81C-E35F9BACDB74}" dt="2024-01-25T20:15:23.801" v="422"/>
          <ac:spMkLst>
            <pc:docMk/>
            <pc:sldMk cId="1288068055" sldId="288"/>
            <ac:spMk id="5" creationId="{324D3292-2C72-7814-9B2F-9ABB1CD64C0E}"/>
          </ac:spMkLst>
        </pc:spChg>
        <pc:picChg chg="del">
          <ac:chgData name="Mahboob Sultana" userId="99ae48a0951c2e6a" providerId="Windows Live" clId="Web-{72828055-1641-444A-A81C-E35F9BACDB74}" dt="2024-01-25T20:15:13.108" v="421"/>
          <ac:picMkLst>
            <pc:docMk/>
            <pc:sldMk cId="1288068055" sldId="288"/>
            <ac:picMk id="27" creationId="{B2B88565-F224-B9FF-1704-EB2FA704BE60}"/>
          </ac:picMkLst>
        </pc:picChg>
      </pc:sldChg>
    </pc:docChg>
  </pc:docChgLst>
  <pc:docChgLst>
    <pc:chgData name="Mahboob Sultana" userId="99ae48a0951c2e6a" providerId="Windows Live" clId="Web-{7BD845B2-630F-4AB8-AAD5-D198C1A9398F}"/>
    <pc:docChg chg="modSld">
      <pc:chgData name="Mahboob Sultana" userId="99ae48a0951c2e6a" providerId="Windows Live" clId="Web-{7BD845B2-630F-4AB8-AAD5-D198C1A9398F}" dt="2024-06-13T02:13:23.460" v="26" actId="1076"/>
      <pc:docMkLst>
        <pc:docMk/>
      </pc:docMkLst>
      <pc:sldChg chg="addSp delSp modSp">
        <pc:chgData name="Mahboob Sultana" userId="99ae48a0951c2e6a" providerId="Windows Live" clId="Web-{7BD845B2-630F-4AB8-AAD5-D198C1A9398F}" dt="2024-06-13T02:13:23.460" v="26" actId="1076"/>
        <pc:sldMkLst>
          <pc:docMk/>
          <pc:sldMk cId="3943366454" sldId="293"/>
        </pc:sldMkLst>
        <pc:spChg chg="add del mod">
          <ac:chgData name="Mahboob Sultana" userId="99ae48a0951c2e6a" providerId="Windows Live" clId="Web-{7BD845B2-630F-4AB8-AAD5-D198C1A9398F}" dt="2024-06-13T02:13:03.210" v="23"/>
          <ac:spMkLst>
            <pc:docMk/>
            <pc:sldMk cId="3943366454" sldId="293"/>
            <ac:spMk id="2" creationId="{CB37729D-3561-6C59-0347-CA7C4A9CE0B2}"/>
          </ac:spMkLst>
        </pc:spChg>
        <pc:spChg chg="mod">
          <ac:chgData name="Mahboob Sultana" userId="99ae48a0951c2e6a" providerId="Windows Live" clId="Web-{7BD845B2-630F-4AB8-AAD5-D198C1A9398F}" dt="2024-06-13T02:11:08.818" v="10" actId="20577"/>
          <ac:spMkLst>
            <pc:docMk/>
            <pc:sldMk cId="3943366454" sldId="293"/>
            <ac:spMk id="4" creationId="{9BF7228A-E672-35E6-5624-6E4E2030D1C9}"/>
          </ac:spMkLst>
        </pc:spChg>
        <pc:spChg chg="mod">
          <ac:chgData name="Mahboob Sultana" userId="99ae48a0951c2e6a" providerId="Windows Live" clId="Web-{7BD845B2-630F-4AB8-AAD5-D198C1A9398F}" dt="2024-06-13T02:11:19.037" v="12" actId="20577"/>
          <ac:spMkLst>
            <pc:docMk/>
            <pc:sldMk cId="3943366454" sldId="293"/>
            <ac:spMk id="7" creationId="{EFC09B5C-141C-D18A-3CA6-BDA6D24B1BC7}"/>
          </ac:spMkLst>
        </pc:spChg>
        <pc:picChg chg="mod">
          <ac:chgData name="Mahboob Sultana" userId="99ae48a0951c2e6a" providerId="Windows Live" clId="Web-{7BD845B2-630F-4AB8-AAD5-D198C1A9398F}" dt="2024-06-13T02:13:23.460" v="26" actId="1076"/>
          <ac:picMkLst>
            <pc:docMk/>
            <pc:sldMk cId="3943366454" sldId="293"/>
            <ac:picMk id="14" creationId="{2BD4D852-3AC3-31A4-EF5F-215D01FF9588}"/>
          </ac:picMkLst>
        </pc:picChg>
      </pc:sldChg>
    </pc:docChg>
  </pc:docChgLst>
  <pc:docChgLst>
    <pc:chgData name="Mahboob Sultana" userId="99ae48a0951c2e6a" providerId="Windows Live" clId="Web-{F5C51A5C-7B45-4978-91BE-26FFD41D36B1}"/>
    <pc:docChg chg="addSld delSld modSld">
      <pc:chgData name="Mahboob Sultana" userId="99ae48a0951c2e6a" providerId="Windows Live" clId="Web-{F5C51A5C-7B45-4978-91BE-26FFD41D36B1}" dt="2024-04-19T15:36:07.478" v="443" actId="14100"/>
      <pc:docMkLst>
        <pc:docMk/>
      </pc:docMkLst>
      <pc:sldChg chg="modSp">
        <pc:chgData name="Mahboob Sultana" userId="99ae48a0951c2e6a" providerId="Windows Live" clId="Web-{F5C51A5C-7B45-4978-91BE-26FFD41D36B1}" dt="2024-04-19T15:35:15.931" v="441" actId="1076"/>
        <pc:sldMkLst>
          <pc:docMk/>
          <pc:sldMk cId="2122728967" sldId="260"/>
        </pc:sldMkLst>
        <pc:spChg chg="mod">
          <ac:chgData name="Mahboob Sultana" userId="99ae48a0951c2e6a" providerId="Windows Live" clId="Web-{F5C51A5C-7B45-4978-91BE-26FFD41D36B1}" dt="2024-04-19T15:35:15.931" v="441" actId="1076"/>
          <ac:spMkLst>
            <pc:docMk/>
            <pc:sldMk cId="2122728967" sldId="260"/>
            <ac:spMk id="3" creationId="{7A663105-4B92-4F24-9DF6-58BB116E29FA}"/>
          </ac:spMkLst>
        </pc:spChg>
        <pc:spChg chg="mod">
          <ac:chgData name="Mahboob Sultana" userId="99ae48a0951c2e6a" providerId="Windows Live" clId="Web-{F5C51A5C-7B45-4978-91BE-26FFD41D36B1}" dt="2024-04-19T15:35:10.634" v="440" actId="1076"/>
          <ac:spMkLst>
            <pc:docMk/>
            <pc:sldMk cId="2122728967" sldId="260"/>
            <ac:spMk id="4" creationId="{8E41F722-BA6E-4DCA-864E-876ECDFB5336}"/>
          </ac:spMkLst>
        </pc:spChg>
      </pc:sldChg>
      <pc:sldChg chg="modSp">
        <pc:chgData name="Mahboob Sultana" userId="99ae48a0951c2e6a" providerId="Windows Live" clId="Web-{F5C51A5C-7B45-4978-91BE-26FFD41D36B1}" dt="2024-04-19T12:36:11.526" v="35" actId="20577"/>
        <pc:sldMkLst>
          <pc:docMk/>
          <pc:sldMk cId="27126498" sldId="261"/>
        </pc:sldMkLst>
        <pc:spChg chg="mod">
          <ac:chgData name="Mahboob Sultana" userId="99ae48a0951c2e6a" providerId="Windows Live" clId="Web-{F5C51A5C-7B45-4978-91BE-26FFD41D36B1}" dt="2024-04-19T12:36:11.526" v="35" actId="20577"/>
          <ac:spMkLst>
            <pc:docMk/>
            <pc:sldMk cId="27126498" sldId="261"/>
            <ac:spMk id="3" creationId="{0DED61FF-98D7-468C-A710-A0E65FFCFDD7}"/>
          </ac:spMkLst>
        </pc:spChg>
      </pc:sldChg>
      <pc:sldChg chg="addSp delSp modSp del mod setBg">
        <pc:chgData name="Mahboob Sultana" userId="99ae48a0951c2e6a" providerId="Windows Live" clId="Web-{F5C51A5C-7B45-4978-91BE-26FFD41D36B1}" dt="2024-04-19T13:03:02.102" v="149" actId="14100"/>
        <pc:sldMkLst>
          <pc:docMk/>
          <pc:sldMk cId="214253364" sldId="277"/>
        </pc:sldMkLst>
        <pc:spChg chg="mod">
          <ac:chgData name="Mahboob Sultana" userId="99ae48a0951c2e6a" providerId="Windows Live" clId="Web-{F5C51A5C-7B45-4978-91BE-26FFD41D36B1}" dt="2024-04-19T12:44:40.332" v="61"/>
          <ac:spMkLst>
            <pc:docMk/>
            <pc:sldMk cId="214253364" sldId="277"/>
            <ac:spMk id="3" creationId="{96D7CEBE-50B8-4649-B7B3-12F0A067544E}"/>
          </ac:spMkLst>
        </pc:spChg>
        <pc:spChg chg="mod">
          <ac:chgData name="Mahboob Sultana" userId="99ae48a0951c2e6a" providerId="Windows Live" clId="Web-{F5C51A5C-7B45-4978-91BE-26FFD41D36B1}" dt="2024-04-19T12:44:40.332" v="61"/>
          <ac:spMkLst>
            <pc:docMk/>
            <pc:sldMk cId="214253364" sldId="277"/>
            <ac:spMk id="6" creationId="{CA4E43DC-79BE-45E7-A216-2671BD944C67}"/>
          </ac:spMkLst>
        </pc:spChg>
        <pc:spChg chg="add del mod">
          <ac:chgData name="Mahboob Sultana" userId="99ae48a0951c2e6a" providerId="Windows Live" clId="Web-{F5C51A5C-7B45-4978-91BE-26FFD41D36B1}" dt="2024-04-19T12:44:57.160" v="63"/>
          <ac:spMkLst>
            <pc:docMk/>
            <pc:sldMk cId="214253364" sldId="277"/>
            <ac:spMk id="7" creationId="{286C39C1-8664-173A-B7DB-FE7B24A4830D}"/>
          </ac:spMkLst>
        </pc:spChg>
        <pc:spChg chg="add del mod">
          <ac:chgData name="Mahboob Sultana" userId="99ae48a0951c2e6a" providerId="Windows Live" clId="Web-{F5C51A5C-7B45-4978-91BE-26FFD41D36B1}" dt="2024-04-19T13:02:54.508" v="147"/>
          <ac:spMkLst>
            <pc:docMk/>
            <pc:sldMk cId="214253364" sldId="277"/>
            <ac:spMk id="8" creationId="{AE6DD929-BEA9-6873-5F31-6300B07E6421}"/>
          </ac:spMkLst>
        </pc:spChg>
        <pc:spChg chg="mod">
          <ac:chgData name="Mahboob Sultana" userId="99ae48a0951c2e6a" providerId="Windows Live" clId="Web-{F5C51A5C-7B45-4978-91BE-26FFD41D36B1}" dt="2024-04-19T12:44:40.332" v="61"/>
          <ac:spMkLst>
            <pc:docMk/>
            <pc:sldMk cId="214253364" sldId="277"/>
            <ac:spMk id="9" creationId="{52501EAB-3443-481B-9C04-A7B933F36285}"/>
          </ac:spMkLst>
        </pc:spChg>
        <pc:spChg chg="mod">
          <ac:chgData name="Mahboob Sultana" userId="99ae48a0951c2e6a" providerId="Windows Live" clId="Web-{F5C51A5C-7B45-4978-91BE-26FFD41D36B1}" dt="2024-04-19T12:46:05.365" v="74" actId="20577"/>
          <ac:spMkLst>
            <pc:docMk/>
            <pc:sldMk cId="214253364" sldId="277"/>
            <ac:spMk id="12" creationId="{E7EDDEA1-898C-4B9E-891D-BE99BDBE1059}"/>
          </ac:spMkLst>
        </pc:spChg>
        <pc:spChg chg="mod">
          <ac:chgData name="Mahboob Sultana" userId="99ae48a0951c2e6a" providerId="Windows Live" clId="Web-{F5C51A5C-7B45-4978-91BE-26FFD41D36B1}" dt="2024-04-19T12:44:40.332" v="61"/>
          <ac:spMkLst>
            <pc:docMk/>
            <pc:sldMk cId="214253364" sldId="277"/>
            <ac:spMk id="15" creationId="{1A277DA6-6AF7-4645-85B6-E2DD818E96E1}"/>
          </ac:spMkLst>
        </pc:spChg>
        <pc:spChg chg="mod">
          <ac:chgData name="Mahboob Sultana" userId="99ae48a0951c2e6a" providerId="Windows Live" clId="Web-{F5C51A5C-7B45-4978-91BE-26FFD41D36B1}" dt="2024-04-19T12:44:40.332" v="61"/>
          <ac:spMkLst>
            <pc:docMk/>
            <pc:sldMk cId="214253364" sldId="277"/>
            <ac:spMk id="18" creationId="{29A93B4B-935D-4D19-8CC5-5D8CC08FD022}"/>
          </ac:spMkLst>
        </pc:spChg>
        <pc:spChg chg="mod">
          <ac:chgData name="Mahboob Sultana" userId="99ae48a0951c2e6a" providerId="Windows Live" clId="Web-{F5C51A5C-7B45-4978-91BE-26FFD41D36B1}" dt="2024-04-19T12:55:20.750" v="137" actId="20577"/>
          <ac:spMkLst>
            <pc:docMk/>
            <pc:sldMk cId="214253364" sldId="277"/>
            <ac:spMk id="21" creationId="{C30081B2-8CBF-44F8-A13B-DEFA7589439A}"/>
          </ac:spMkLst>
        </pc:spChg>
        <pc:spChg chg="mod">
          <ac:chgData name="Mahboob Sultana" userId="99ae48a0951c2e6a" providerId="Windows Live" clId="Web-{F5C51A5C-7B45-4978-91BE-26FFD41D36B1}" dt="2024-04-19T12:44:40.332" v="61"/>
          <ac:spMkLst>
            <pc:docMk/>
            <pc:sldMk cId="214253364" sldId="277"/>
            <ac:spMk id="66" creationId="{1AFD4C82-56D2-4CD7-98BF-E92893B7E6E4}"/>
          </ac:spMkLst>
        </pc:spChg>
        <pc:spChg chg="add del">
          <ac:chgData name="Mahboob Sultana" userId="99ae48a0951c2e6a" providerId="Windows Live" clId="Web-{F5C51A5C-7B45-4978-91BE-26FFD41D36B1}" dt="2024-04-19T12:44:40.332" v="61"/>
          <ac:spMkLst>
            <pc:docMk/>
            <pc:sldMk cId="214253364" sldId="277"/>
            <ac:spMk id="71" creationId="{BACC6370-2D7E-4714-9D71-7542949D7D5D}"/>
          </ac:spMkLst>
        </pc:spChg>
        <pc:spChg chg="add del">
          <ac:chgData name="Mahboob Sultana" userId="99ae48a0951c2e6a" providerId="Windows Live" clId="Web-{F5C51A5C-7B45-4978-91BE-26FFD41D36B1}" dt="2024-04-19T12:44:40.332" v="61"/>
          <ac:spMkLst>
            <pc:docMk/>
            <pc:sldMk cId="214253364" sldId="277"/>
            <ac:spMk id="73" creationId="{F68B3F68-107C-434F-AA38-110D5EA91B85}"/>
          </ac:spMkLst>
        </pc:spChg>
        <pc:spChg chg="add del">
          <ac:chgData name="Mahboob Sultana" userId="99ae48a0951c2e6a" providerId="Windows Live" clId="Web-{F5C51A5C-7B45-4978-91BE-26FFD41D36B1}" dt="2024-04-19T12:44:40.332" v="61"/>
          <ac:spMkLst>
            <pc:docMk/>
            <pc:sldMk cId="214253364" sldId="277"/>
            <ac:spMk id="75" creationId="{AAD0DBB9-1A4B-4391-81D4-CB19F9AB918A}"/>
          </ac:spMkLst>
        </pc:spChg>
        <pc:spChg chg="add del">
          <ac:chgData name="Mahboob Sultana" userId="99ae48a0951c2e6a" providerId="Windows Live" clId="Web-{F5C51A5C-7B45-4978-91BE-26FFD41D36B1}" dt="2024-04-19T12:44:40.332" v="61"/>
          <ac:spMkLst>
            <pc:docMk/>
            <pc:sldMk cId="214253364" sldId="277"/>
            <ac:spMk id="77" creationId="{063BBA22-50EA-4C4D-BE05-F1CE4E63AA56}"/>
          </ac:spMkLst>
        </pc:spChg>
        <pc:picChg chg="add mod">
          <ac:chgData name="Mahboob Sultana" userId="99ae48a0951c2e6a" providerId="Windows Live" clId="Web-{F5C51A5C-7B45-4978-91BE-26FFD41D36B1}" dt="2024-04-19T12:45:05.067" v="65" actId="14100"/>
          <ac:picMkLst>
            <pc:docMk/>
            <pc:sldMk cId="214253364" sldId="277"/>
            <ac:picMk id="4" creationId="{69C03CD6-75D3-2A90-B96B-B1C3C81DBB3F}"/>
          </ac:picMkLst>
        </pc:picChg>
        <pc:picChg chg="mod">
          <ac:chgData name="Mahboob Sultana" userId="99ae48a0951c2e6a" providerId="Windows Live" clId="Web-{F5C51A5C-7B45-4978-91BE-26FFD41D36B1}" dt="2024-04-19T12:44:40.332" v="61"/>
          <ac:picMkLst>
            <pc:docMk/>
            <pc:sldMk cId="214253364" sldId="277"/>
            <ac:picMk id="24" creationId="{FC371A7F-EE65-4195-86A1-8ECED0B4207A}"/>
          </ac:picMkLst>
        </pc:picChg>
        <pc:picChg chg="mod">
          <ac:chgData name="Mahboob Sultana" userId="99ae48a0951c2e6a" providerId="Windows Live" clId="Web-{F5C51A5C-7B45-4978-91BE-26FFD41D36B1}" dt="2024-04-19T12:44:40.332" v="61"/>
          <ac:picMkLst>
            <pc:docMk/>
            <pc:sldMk cId="214253364" sldId="277"/>
            <ac:picMk id="26" creationId="{A83B3A1A-1842-4B27-A578-D179E6A77E14}"/>
          </ac:picMkLst>
        </pc:picChg>
        <pc:picChg chg="del mod">
          <ac:chgData name="Mahboob Sultana" userId="99ae48a0951c2e6a" providerId="Windows Live" clId="Web-{F5C51A5C-7B45-4978-91BE-26FFD41D36B1}" dt="2024-04-19T12:43:01.424" v="51"/>
          <ac:picMkLst>
            <pc:docMk/>
            <pc:sldMk cId="214253364" sldId="277"/>
            <ac:picMk id="28" creationId="{A0FEAE46-9AE4-4548-A546-E3A75A1EE344}"/>
          </ac:picMkLst>
        </pc:picChg>
        <pc:picChg chg="mod">
          <ac:chgData name="Mahboob Sultana" userId="99ae48a0951c2e6a" providerId="Windows Live" clId="Web-{F5C51A5C-7B45-4978-91BE-26FFD41D36B1}" dt="2024-04-19T12:44:40.332" v="61"/>
          <ac:picMkLst>
            <pc:docMk/>
            <pc:sldMk cId="214253364" sldId="277"/>
            <ac:picMk id="30" creationId="{3FA97161-1437-4446-8F3D-9F9A8F4AA454}"/>
          </ac:picMkLst>
        </pc:picChg>
        <pc:picChg chg="mod">
          <ac:chgData name="Mahboob Sultana" userId="99ae48a0951c2e6a" providerId="Windows Live" clId="Web-{F5C51A5C-7B45-4978-91BE-26FFD41D36B1}" dt="2024-04-19T12:44:40.332" v="61"/>
          <ac:picMkLst>
            <pc:docMk/>
            <pc:sldMk cId="214253364" sldId="277"/>
            <ac:picMk id="32" creationId="{BBB096B6-0847-4F89-83D8-A1DADF7112F6}"/>
          </ac:picMkLst>
        </pc:picChg>
        <pc:picChg chg="mod">
          <ac:chgData name="Mahboob Sultana" userId="99ae48a0951c2e6a" providerId="Windows Live" clId="Web-{F5C51A5C-7B45-4978-91BE-26FFD41D36B1}" dt="2024-04-19T13:03:02.102" v="149" actId="14100"/>
          <ac:picMkLst>
            <pc:docMk/>
            <pc:sldMk cId="214253364" sldId="277"/>
            <ac:picMk id="34" creationId="{2A7A440D-D1A9-486C-9C65-A36D410B9465}"/>
          </ac:picMkLst>
        </pc:picChg>
      </pc:sldChg>
      <pc:sldChg chg="delSp">
        <pc:chgData name="Mahboob Sultana" userId="99ae48a0951c2e6a" providerId="Windows Live" clId="Web-{F5C51A5C-7B45-4978-91BE-26FFD41D36B1}" dt="2024-04-19T13:07:30.044" v="153"/>
        <pc:sldMkLst>
          <pc:docMk/>
          <pc:sldMk cId="3113318487" sldId="280"/>
        </pc:sldMkLst>
        <pc:picChg chg="del">
          <ac:chgData name="Mahboob Sultana" userId="99ae48a0951c2e6a" providerId="Windows Live" clId="Web-{F5C51A5C-7B45-4978-91BE-26FFD41D36B1}" dt="2024-04-19T13:07:30.044" v="153"/>
          <ac:picMkLst>
            <pc:docMk/>
            <pc:sldMk cId="3113318487" sldId="280"/>
            <ac:picMk id="16" creationId="{0828F592-D6D2-43B3-9E24-2422C0C7297D}"/>
          </ac:picMkLst>
        </pc:picChg>
      </pc:sldChg>
      <pc:sldChg chg="modSp">
        <pc:chgData name="Mahboob Sultana" userId="99ae48a0951c2e6a" providerId="Windows Live" clId="Web-{F5C51A5C-7B45-4978-91BE-26FFD41D36B1}" dt="2024-04-19T12:37:39.996" v="38" actId="20577"/>
        <pc:sldMkLst>
          <pc:docMk/>
          <pc:sldMk cId="2791982248" sldId="284"/>
        </pc:sldMkLst>
        <pc:spChg chg="mod">
          <ac:chgData name="Mahboob Sultana" userId="99ae48a0951c2e6a" providerId="Windows Live" clId="Web-{F5C51A5C-7B45-4978-91BE-26FFD41D36B1}" dt="2024-04-19T12:37:39.996" v="38" actId="20577"/>
          <ac:spMkLst>
            <pc:docMk/>
            <pc:sldMk cId="2791982248" sldId="284"/>
            <ac:spMk id="3" creationId="{4E130815-DBFE-4A9B-9738-40A4F2E21836}"/>
          </ac:spMkLst>
        </pc:spChg>
      </pc:sldChg>
      <pc:sldChg chg="addSp delSp modSp">
        <pc:chgData name="Mahboob Sultana" userId="99ae48a0951c2e6a" providerId="Windows Live" clId="Web-{F5C51A5C-7B45-4978-91BE-26FFD41D36B1}" dt="2024-04-19T12:51:28.777" v="97" actId="1076"/>
        <pc:sldMkLst>
          <pc:docMk/>
          <pc:sldMk cId="10806491" sldId="289"/>
        </pc:sldMkLst>
        <pc:spChg chg="add del mod">
          <ac:chgData name="Mahboob Sultana" userId="99ae48a0951c2e6a" providerId="Windows Live" clId="Web-{F5C51A5C-7B45-4978-91BE-26FFD41D36B1}" dt="2024-04-19T12:47:38.507" v="90" actId="20577"/>
          <ac:spMkLst>
            <pc:docMk/>
            <pc:sldMk cId="10806491" sldId="289"/>
            <ac:spMk id="5" creationId="{B980AD1A-C035-D1E5-7DB4-31A8D986AF5A}"/>
          </ac:spMkLst>
        </pc:spChg>
        <pc:spChg chg="add del mod">
          <ac:chgData name="Mahboob Sultana" userId="99ae48a0951c2e6a" providerId="Windows Live" clId="Web-{F5C51A5C-7B45-4978-91BE-26FFD41D36B1}" dt="2024-04-19T12:46:48.553" v="80"/>
          <ac:spMkLst>
            <pc:docMk/>
            <pc:sldMk cId="10806491" sldId="289"/>
            <ac:spMk id="9" creationId="{7746083F-35A6-4F79-7D65-69A0BFB07A01}"/>
          </ac:spMkLst>
        </pc:spChg>
        <pc:spChg chg="add del mod">
          <ac:chgData name="Mahboob Sultana" userId="99ae48a0951c2e6a" providerId="Windows Live" clId="Web-{F5C51A5C-7B45-4978-91BE-26FFD41D36B1}" dt="2024-04-19T12:47:18.694" v="87"/>
          <ac:spMkLst>
            <pc:docMk/>
            <pc:sldMk cId="10806491" sldId="289"/>
            <ac:spMk id="13" creationId="{7A758AC6-2348-9956-C646-A90356BA1827}"/>
          </ac:spMkLst>
        </pc:spChg>
        <pc:picChg chg="add mod">
          <ac:chgData name="Mahboob Sultana" userId="99ae48a0951c2e6a" providerId="Windows Live" clId="Web-{F5C51A5C-7B45-4978-91BE-26FFD41D36B1}" dt="2024-04-19T12:51:28.777" v="97" actId="1076"/>
          <ac:picMkLst>
            <pc:docMk/>
            <pc:sldMk cId="10806491" sldId="289"/>
            <ac:picMk id="6" creationId="{78C2B779-9A3F-E3D9-03A9-EEB12D90D0EB}"/>
          </ac:picMkLst>
        </pc:picChg>
        <pc:picChg chg="add del">
          <ac:chgData name="Mahboob Sultana" userId="99ae48a0951c2e6a" providerId="Windows Live" clId="Web-{F5C51A5C-7B45-4978-91BE-26FFD41D36B1}" dt="2024-04-19T12:42:41.674" v="48"/>
          <ac:picMkLst>
            <pc:docMk/>
            <pc:sldMk cId="10806491" sldId="289"/>
            <ac:picMk id="8" creationId="{1A648C58-2B83-0916-8E91-ADC747B6C5EB}"/>
          </ac:picMkLst>
        </pc:picChg>
        <pc:picChg chg="add del mod">
          <ac:chgData name="Mahboob Sultana" userId="99ae48a0951c2e6a" providerId="Windows Live" clId="Web-{F5C51A5C-7B45-4978-91BE-26FFD41D36B1}" dt="2024-04-19T12:46:31.850" v="78"/>
          <ac:picMkLst>
            <pc:docMk/>
            <pc:sldMk cId="10806491" sldId="289"/>
            <ac:picMk id="10" creationId="{25541945-3470-0227-2D07-9720EFF13960}"/>
          </ac:picMkLst>
        </pc:picChg>
        <pc:picChg chg="del mod">
          <ac:chgData name="Mahboob Sultana" userId="99ae48a0951c2e6a" providerId="Windows Live" clId="Web-{F5C51A5C-7B45-4978-91BE-26FFD41D36B1}" dt="2024-04-19T12:46:17.490" v="75"/>
          <ac:picMkLst>
            <pc:docMk/>
            <pc:sldMk cId="10806491" sldId="289"/>
            <ac:picMk id="52" creationId="{6D1A858E-658D-6026-08E4-ABFDF53F4527}"/>
          </ac:picMkLst>
        </pc:picChg>
      </pc:sldChg>
      <pc:sldChg chg="modSp">
        <pc:chgData name="Mahboob Sultana" userId="99ae48a0951c2e6a" providerId="Windows Live" clId="Web-{F5C51A5C-7B45-4978-91BE-26FFD41D36B1}" dt="2024-04-19T15:36:07.478" v="443" actId="14100"/>
        <pc:sldMkLst>
          <pc:docMk/>
          <pc:sldMk cId="3146653769" sldId="290"/>
        </pc:sldMkLst>
        <pc:spChg chg="mod">
          <ac:chgData name="Mahboob Sultana" userId="99ae48a0951c2e6a" providerId="Windows Live" clId="Web-{F5C51A5C-7B45-4978-91BE-26FFD41D36B1}" dt="2024-04-19T15:36:07.478" v="443" actId="14100"/>
          <ac:spMkLst>
            <pc:docMk/>
            <pc:sldMk cId="3146653769" sldId="290"/>
            <ac:spMk id="18" creationId="{0ECDBD14-3E74-2B43-704C-295E2FD73D4F}"/>
          </ac:spMkLst>
        </pc:spChg>
      </pc:sldChg>
      <pc:sldChg chg="modSp">
        <pc:chgData name="Mahboob Sultana" userId="99ae48a0951c2e6a" providerId="Windows Live" clId="Web-{F5C51A5C-7B45-4978-91BE-26FFD41D36B1}" dt="2024-04-19T12:39:07.779" v="39" actId="1076"/>
        <pc:sldMkLst>
          <pc:docMk/>
          <pc:sldMk cId="3943366454" sldId="293"/>
        </pc:sldMkLst>
        <pc:picChg chg="mod">
          <ac:chgData name="Mahboob Sultana" userId="99ae48a0951c2e6a" providerId="Windows Live" clId="Web-{F5C51A5C-7B45-4978-91BE-26FFD41D36B1}" dt="2024-04-19T12:39:07.779" v="39" actId="1076"/>
          <ac:picMkLst>
            <pc:docMk/>
            <pc:sldMk cId="3943366454" sldId="293"/>
            <ac:picMk id="15" creationId="{82A87B40-7A52-6549-2437-4670E2C35488}"/>
          </ac:picMkLst>
        </pc:picChg>
      </pc:sldChg>
      <pc:sldChg chg="modSp">
        <pc:chgData name="Mahboob Sultana" userId="99ae48a0951c2e6a" providerId="Windows Live" clId="Web-{F5C51A5C-7B45-4978-91BE-26FFD41D36B1}" dt="2024-04-19T13:06:20.762" v="151" actId="20577"/>
        <pc:sldMkLst>
          <pc:docMk/>
          <pc:sldMk cId="756651013" sldId="294"/>
        </pc:sldMkLst>
        <pc:spChg chg="mod">
          <ac:chgData name="Mahboob Sultana" userId="99ae48a0951c2e6a" providerId="Windows Live" clId="Web-{F5C51A5C-7B45-4978-91BE-26FFD41D36B1}" dt="2024-04-19T13:06:20.762" v="151" actId="20577"/>
          <ac:spMkLst>
            <pc:docMk/>
            <pc:sldMk cId="756651013" sldId="294"/>
            <ac:spMk id="12" creationId="{2A09CD49-2A2F-1B11-6CF7-9B984D042BA0}"/>
          </ac:spMkLst>
        </pc:spChg>
      </pc:sldChg>
      <pc:sldChg chg="modSp del">
        <pc:chgData name="Mahboob Sultana" userId="99ae48a0951c2e6a" providerId="Windows Live" clId="Web-{F5C51A5C-7B45-4978-91BE-26FFD41D36B1}" dt="2024-04-19T14:13:32.865" v="169"/>
        <pc:sldMkLst>
          <pc:docMk/>
          <pc:sldMk cId="2989534466" sldId="300"/>
        </pc:sldMkLst>
        <pc:spChg chg="mod">
          <ac:chgData name="Mahboob Sultana" userId="99ae48a0951c2e6a" providerId="Windows Live" clId="Web-{F5C51A5C-7B45-4978-91BE-26FFD41D36B1}" dt="2024-04-19T13:07:14.154" v="152" actId="14100"/>
          <ac:spMkLst>
            <pc:docMk/>
            <pc:sldMk cId="2989534466" sldId="300"/>
            <ac:spMk id="29" creationId="{1E462CA2-D8F6-FBF1-CCB4-AB7B851A2316}"/>
          </ac:spMkLst>
        </pc:spChg>
      </pc:sldChg>
      <pc:sldChg chg="modSp">
        <pc:chgData name="Mahboob Sultana" userId="99ae48a0951c2e6a" providerId="Windows Live" clId="Web-{F5C51A5C-7B45-4978-91BE-26FFD41D36B1}" dt="2024-04-19T12:28:10.607" v="8" actId="20577"/>
        <pc:sldMkLst>
          <pc:docMk/>
          <pc:sldMk cId="1339092359" sldId="307"/>
        </pc:sldMkLst>
        <pc:graphicFrameChg chg="mod modGraphic">
          <ac:chgData name="Mahboob Sultana" userId="99ae48a0951c2e6a" providerId="Windows Live" clId="Web-{F5C51A5C-7B45-4978-91BE-26FFD41D36B1}" dt="2024-04-19T12:28:10.607" v="8" actId="20577"/>
          <ac:graphicFrameMkLst>
            <pc:docMk/>
            <pc:sldMk cId="1339092359" sldId="307"/>
            <ac:graphicFrameMk id="24" creationId="{F1749295-697B-524A-CA06-650D12A89A2B}"/>
          </ac:graphicFrameMkLst>
        </pc:graphicFrameChg>
      </pc:sldChg>
      <pc:sldChg chg="new del">
        <pc:chgData name="Mahboob Sultana" userId="99ae48a0951c2e6a" providerId="Windows Live" clId="Web-{F5C51A5C-7B45-4978-91BE-26FFD41D36B1}" dt="2024-04-19T14:12:41.724" v="156"/>
        <pc:sldMkLst>
          <pc:docMk/>
          <pc:sldMk cId="3267055662" sldId="309"/>
        </pc:sldMkLst>
      </pc:sldChg>
      <pc:sldChg chg="modSp add replId">
        <pc:chgData name="Mahboob Sultana" userId="99ae48a0951c2e6a" providerId="Windows Live" clId="Web-{F5C51A5C-7B45-4978-91BE-26FFD41D36B1}" dt="2024-04-19T14:12:51.740" v="167" actId="20577"/>
        <pc:sldMkLst>
          <pc:docMk/>
          <pc:sldMk cId="3246238221" sldId="310"/>
        </pc:sldMkLst>
        <pc:spChg chg="mod">
          <ac:chgData name="Mahboob Sultana" userId="99ae48a0951c2e6a" providerId="Windows Live" clId="Web-{F5C51A5C-7B45-4978-91BE-26FFD41D36B1}" dt="2024-04-19T14:12:51.740" v="167" actId="20577"/>
          <ac:spMkLst>
            <pc:docMk/>
            <pc:sldMk cId="3246238221" sldId="310"/>
            <ac:spMk id="11" creationId="{E342F202-A6B7-A577-6A6C-85385001540F}"/>
          </ac:spMkLst>
        </pc:spChg>
      </pc:sldChg>
      <pc:sldChg chg="add replId">
        <pc:chgData name="Mahboob Sultana" userId="99ae48a0951c2e6a" providerId="Windows Live" clId="Web-{F5C51A5C-7B45-4978-91BE-26FFD41D36B1}" dt="2024-04-19T14:13:18.443" v="168"/>
        <pc:sldMkLst>
          <pc:docMk/>
          <pc:sldMk cId="3915020803" sldId="311"/>
        </pc:sldMkLst>
      </pc:sldChg>
      <pc:sldChg chg="addSp delSp modSp new del mod setBg">
        <pc:chgData name="Mahboob Sultana" userId="99ae48a0951c2e6a" providerId="Windows Live" clId="Web-{F5C51A5C-7B45-4978-91BE-26FFD41D36B1}" dt="2024-04-19T14:42:11.942" v="251"/>
        <pc:sldMkLst>
          <pc:docMk/>
          <pc:sldMk cId="1469952247" sldId="312"/>
        </pc:sldMkLst>
        <pc:spChg chg="del">
          <ac:chgData name="Mahboob Sultana" userId="99ae48a0951c2e6a" providerId="Windows Live" clId="Web-{F5C51A5C-7B45-4978-91BE-26FFD41D36B1}" dt="2024-04-19T14:27:00.655" v="175"/>
          <ac:spMkLst>
            <pc:docMk/>
            <pc:sldMk cId="1469952247" sldId="312"/>
            <ac:spMk id="2" creationId="{E90176BB-2448-1142-6530-4021FE769EA0}"/>
          </ac:spMkLst>
        </pc:spChg>
        <pc:spChg chg="add del">
          <ac:chgData name="Mahboob Sultana" userId="99ae48a0951c2e6a" providerId="Windows Live" clId="Web-{F5C51A5C-7B45-4978-91BE-26FFD41D36B1}" dt="2024-04-19T14:26:44.155" v="173"/>
          <ac:spMkLst>
            <pc:docMk/>
            <pc:sldMk cId="1469952247" sldId="312"/>
            <ac:spMk id="3" creationId="{169F5D6B-C826-2067-E763-27D01089F2A3}"/>
          </ac:spMkLst>
        </pc:spChg>
        <pc:spChg chg="add del">
          <ac:chgData name="Mahboob Sultana" userId="99ae48a0951c2e6a" providerId="Windows Live" clId="Web-{F5C51A5C-7B45-4978-91BE-26FFD41D36B1}" dt="2024-04-19T14:41:41.911" v="249"/>
          <ac:spMkLst>
            <pc:docMk/>
            <pc:sldMk cId="1469952247" sldId="312"/>
            <ac:spMk id="6" creationId="{2F910622-69C9-4452-1943-03596227C901}"/>
          </ac:spMkLst>
        </pc:spChg>
        <pc:spChg chg="add del">
          <ac:chgData name="Mahboob Sultana" userId="99ae48a0951c2e6a" providerId="Windows Live" clId="Web-{F5C51A5C-7B45-4978-91BE-26FFD41D36B1}" dt="2024-04-19T14:31:48.751" v="208"/>
          <ac:spMkLst>
            <pc:docMk/>
            <pc:sldMk cId="1469952247" sldId="312"/>
            <ac:spMk id="7" creationId="{0205D939-00C4-4F2E-9797-3170DD040D90}"/>
          </ac:spMkLst>
        </pc:spChg>
        <pc:spChg chg="add del">
          <ac:chgData name="Mahboob Sultana" userId="99ae48a0951c2e6a" providerId="Windows Live" clId="Web-{F5C51A5C-7B45-4978-91BE-26FFD41D36B1}" dt="2024-04-19T14:31:48.751" v="208"/>
          <ac:spMkLst>
            <pc:docMk/>
            <pc:sldMk cId="1469952247" sldId="312"/>
            <ac:spMk id="8" creationId="{38EE4E44-1403-472B-8C01-D354CB8F5AE7}"/>
          </ac:spMkLst>
        </pc:spChg>
        <pc:spChg chg="add del">
          <ac:chgData name="Mahboob Sultana" userId="99ae48a0951c2e6a" providerId="Windows Live" clId="Web-{F5C51A5C-7B45-4978-91BE-26FFD41D36B1}" dt="2024-04-19T14:31:48.751" v="208"/>
          <ac:spMkLst>
            <pc:docMk/>
            <pc:sldMk cId="1469952247" sldId="312"/>
            <ac:spMk id="9" creationId="{583CCE40-4C5F-42D3-86D9-7892AD1E98E3}"/>
          </ac:spMkLst>
        </pc:spChg>
        <pc:spChg chg="add del">
          <ac:chgData name="Mahboob Sultana" userId="99ae48a0951c2e6a" providerId="Windows Live" clId="Web-{F5C51A5C-7B45-4978-91BE-26FFD41D36B1}" dt="2024-04-19T14:30:53.797" v="196"/>
          <ac:spMkLst>
            <pc:docMk/>
            <pc:sldMk cId="1469952247" sldId="312"/>
            <ac:spMk id="10" creationId="{A169D286-F4D7-4C8B-A6BD-D05384C7F1D8}"/>
          </ac:spMkLst>
        </pc:spChg>
        <pc:spChg chg="add del">
          <ac:chgData name="Mahboob Sultana" userId="99ae48a0951c2e6a" providerId="Windows Live" clId="Web-{F5C51A5C-7B45-4978-91BE-26FFD41D36B1}" dt="2024-04-19T14:38:10.378" v="226"/>
          <ac:spMkLst>
            <pc:docMk/>
            <pc:sldMk cId="1469952247" sldId="312"/>
            <ac:spMk id="11" creationId="{A9F529C3-C941-49FD-8C67-82F134F64BDB}"/>
          </ac:spMkLst>
        </pc:spChg>
        <pc:spChg chg="add del">
          <ac:chgData name="Mahboob Sultana" userId="99ae48a0951c2e6a" providerId="Windows Live" clId="Web-{F5C51A5C-7B45-4978-91BE-26FFD41D36B1}" dt="2024-04-19T14:30:53.797" v="196"/>
          <ac:spMkLst>
            <pc:docMk/>
            <pc:sldMk cId="1469952247" sldId="312"/>
            <ac:spMk id="12" creationId="{39E8235E-135E-4261-8F54-2B316E493C42}"/>
          </ac:spMkLst>
        </pc:spChg>
        <pc:spChg chg="add del">
          <ac:chgData name="Mahboob Sultana" userId="99ae48a0951c2e6a" providerId="Windows Live" clId="Web-{F5C51A5C-7B45-4978-91BE-26FFD41D36B1}" dt="2024-04-19T14:38:10.378" v="226"/>
          <ac:spMkLst>
            <pc:docMk/>
            <pc:sldMk cId="1469952247" sldId="312"/>
            <ac:spMk id="13" creationId="{20586029-32A0-47E5-9AEC-AE3ABA6B94D0}"/>
          </ac:spMkLst>
        </pc:spChg>
        <pc:spChg chg="add del">
          <ac:chgData name="Mahboob Sultana" userId="99ae48a0951c2e6a" providerId="Windows Live" clId="Web-{F5C51A5C-7B45-4978-91BE-26FFD41D36B1}" dt="2024-04-19T14:30:53.797" v="196"/>
          <ac:spMkLst>
            <pc:docMk/>
            <pc:sldMk cId="1469952247" sldId="312"/>
            <ac:spMk id="14" creationId="{D4ED8EC3-4D57-4620-93CE-4E6661F09A3E}"/>
          </ac:spMkLst>
        </pc:spChg>
        <pc:spChg chg="add del">
          <ac:chgData name="Mahboob Sultana" userId="99ae48a0951c2e6a" providerId="Windows Live" clId="Web-{F5C51A5C-7B45-4978-91BE-26FFD41D36B1}" dt="2024-04-19T14:30:53.797" v="196"/>
          <ac:spMkLst>
            <pc:docMk/>
            <pc:sldMk cId="1469952247" sldId="312"/>
            <ac:spMk id="16" creationId="{83BCB34A-2F40-4F41-8488-A134C1C155B7}"/>
          </ac:spMkLst>
        </pc:spChg>
        <pc:spChg chg="add del">
          <ac:chgData name="Mahboob Sultana" userId="99ae48a0951c2e6a" providerId="Windows Live" clId="Web-{F5C51A5C-7B45-4978-91BE-26FFD41D36B1}" dt="2024-04-19T14:41:40.802" v="248"/>
          <ac:spMkLst>
            <pc:docMk/>
            <pc:sldMk cId="1469952247" sldId="312"/>
            <ac:spMk id="17" creationId="{AE296EFB-A24A-8E1C-9303-A5A7A6C0ED09}"/>
          </ac:spMkLst>
        </pc:spChg>
        <pc:spChg chg="add del">
          <ac:chgData name="Mahboob Sultana" userId="99ae48a0951c2e6a" providerId="Windows Live" clId="Web-{F5C51A5C-7B45-4978-91BE-26FFD41D36B1}" dt="2024-04-19T14:30:53.797" v="196"/>
          <ac:spMkLst>
            <pc:docMk/>
            <pc:sldMk cId="1469952247" sldId="312"/>
            <ac:spMk id="18" creationId="{F78382DC-4207-465E-B379-1E16448AA222}"/>
          </ac:spMkLst>
        </pc:spChg>
        <pc:spChg chg="add del">
          <ac:chgData name="Mahboob Sultana" userId="99ae48a0951c2e6a" providerId="Windows Live" clId="Web-{F5C51A5C-7B45-4978-91BE-26FFD41D36B1}" dt="2024-04-19T14:41:39.239" v="247"/>
          <ac:spMkLst>
            <pc:docMk/>
            <pc:sldMk cId="1469952247" sldId="312"/>
            <ac:spMk id="19" creationId="{20372EB2-D2AA-493A-3CB0-B219033E8102}"/>
          </ac:spMkLst>
        </pc:spChg>
        <pc:spChg chg="add del">
          <ac:chgData name="Mahboob Sultana" userId="99ae48a0951c2e6a" providerId="Windows Live" clId="Web-{F5C51A5C-7B45-4978-91BE-26FFD41D36B1}" dt="2024-04-19T14:39:59.113" v="235"/>
          <ac:spMkLst>
            <pc:docMk/>
            <pc:sldMk cId="1469952247" sldId="312"/>
            <ac:spMk id="20" creationId="{69D184B2-2226-4E31-BCCB-444330767440}"/>
          </ac:spMkLst>
        </pc:spChg>
        <pc:spChg chg="add del">
          <ac:chgData name="Mahboob Sultana" userId="99ae48a0951c2e6a" providerId="Windows Live" clId="Web-{F5C51A5C-7B45-4978-91BE-26FFD41D36B1}" dt="2024-04-19T14:41:38.473" v="246"/>
          <ac:spMkLst>
            <pc:docMk/>
            <pc:sldMk cId="1469952247" sldId="312"/>
            <ac:spMk id="21" creationId="{0E26050C-549B-9155-0383-F561620AF82A}"/>
          </ac:spMkLst>
        </pc:spChg>
        <pc:spChg chg="add del">
          <ac:chgData name="Mahboob Sultana" userId="99ae48a0951c2e6a" providerId="Windows Live" clId="Web-{F5C51A5C-7B45-4978-91BE-26FFD41D36B1}" dt="2024-04-19T14:39:59.113" v="235"/>
          <ac:spMkLst>
            <pc:docMk/>
            <pc:sldMk cId="1469952247" sldId="312"/>
            <ac:spMk id="22" creationId="{1AC4D4E3-486A-464A-8EC8-D44881097267}"/>
          </ac:spMkLst>
        </pc:spChg>
        <pc:spChg chg="add del">
          <ac:chgData name="Mahboob Sultana" userId="99ae48a0951c2e6a" providerId="Windows Live" clId="Web-{F5C51A5C-7B45-4978-91BE-26FFD41D36B1}" dt="2024-04-19T14:42:11.942" v="251"/>
          <ac:spMkLst>
            <pc:docMk/>
            <pc:sldMk cId="1469952247" sldId="312"/>
            <ac:spMk id="23" creationId="{251F2A00-C43A-E90B-45D1-42B00D6D506C}"/>
          </ac:spMkLst>
        </pc:spChg>
        <pc:spChg chg="add del">
          <ac:chgData name="Mahboob Sultana" userId="99ae48a0951c2e6a" providerId="Windows Live" clId="Web-{F5C51A5C-7B45-4978-91BE-26FFD41D36B1}" dt="2024-04-19T14:39:59.113" v="235"/>
          <ac:spMkLst>
            <pc:docMk/>
            <pc:sldMk cId="1469952247" sldId="312"/>
            <ac:spMk id="24" creationId="{864DE13E-58EB-4475-B79C-0D4FC651239B}"/>
          </ac:spMkLst>
        </pc:spChg>
        <pc:spChg chg="add">
          <ac:chgData name="Mahboob Sultana" userId="99ae48a0951c2e6a" providerId="Windows Live" clId="Web-{F5C51A5C-7B45-4978-91BE-26FFD41D36B1}" dt="2024-04-19T14:39:59.113" v="235"/>
          <ac:spMkLst>
            <pc:docMk/>
            <pc:sldMk cId="1469952247" sldId="312"/>
            <ac:spMk id="31" creationId="{2F19B711-C590-44D1-9AA8-9F143B0ED58A}"/>
          </ac:spMkLst>
        </pc:spChg>
        <pc:spChg chg="add">
          <ac:chgData name="Mahboob Sultana" userId="99ae48a0951c2e6a" providerId="Windows Live" clId="Web-{F5C51A5C-7B45-4978-91BE-26FFD41D36B1}" dt="2024-04-19T14:39:59.113" v="235"/>
          <ac:spMkLst>
            <pc:docMk/>
            <pc:sldMk cId="1469952247" sldId="312"/>
            <ac:spMk id="33" creationId="{C0C79CF2-6A1C-4636-84CE-ABB2BE191D23}"/>
          </ac:spMkLst>
        </pc:spChg>
        <pc:spChg chg="add">
          <ac:chgData name="Mahboob Sultana" userId="99ae48a0951c2e6a" providerId="Windows Live" clId="Web-{F5C51A5C-7B45-4978-91BE-26FFD41D36B1}" dt="2024-04-19T14:39:59.113" v="235"/>
          <ac:spMkLst>
            <pc:docMk/>
            <pc:sldMk cId="1469952247" sldId="312"/>
            <ac:spMk id="35" creationId="{7A5D17DF-AD65-402C-A95C-F13C770C9FCD}"/>
          </ac:spMkLst>
        </pc:spChg>
        <pc:picChg chg="add mod ord">
          <ac:chgData name="Mahboob Sultana" userId="99ae48a0951c2e6a" providerId="Windows Live" clId="Web-{F5C51A5C-7B45-4978-91BE-26FFD41D36B1}" dt="2024-04-19T14:40:23.239" v="241" actId="14100"/>
          <ac:picMkLst>
            <pc:docMk/>
            <pc:sldMk cId="1469952247" sldId="312"/>
            <ac:picMk id="4" creationId="{939C7FB3-053F-CF68-9EC4-203A0F2599DA}"/>
          </ac:picMkLst>
        </pc:picChg>
        <pc:picChg chg="add mod modCrop">
          <ac:chgData name="Mahboob Sultana" userId="99ae48a0951c2e6a" providerId="Windows Live" clId="Web-{F5C51A5C-7B45-4978-91BE-26FFD41D36B1}" dt="2024-04-19T14:40:12.035" v="238" actId="1076"/>
          <ac:picMkLst>
            <pc:docMk/>
            <pc:sldMk cId="1469952247" sldId="312"/>
            <ac:picMk id="5" creationId="{2591B9A6-BC7A-8DEC-B862-3FD45248CC90}"/>
          </ac:picMkLst>
        </pc:picChg>
        <pc:cxnChg chg="add del">
          <ac:chgData name="Mahboob Sultana" userId="99ae48a0951c2e6a" providerId="Windows Live" clId="Web-{F5C51A5C-7B45-4978-91BE-26FFD41D36B1}" dt="2024-04-19T14:38:10.378" v="226"/>
          <ac:cxnSpMkLst>
            <pc:docMk/>
            <pc:sldMk cId="1469952247" sldId="312"/>
            <ac:cxnSpMk id="15" creationId="{8C730EAB-A532-4295-A302-FB4B90DB9F5E}"/>
          </ac:cxnSpMkLst>
        </pc:cxnChg>
        <pc:cxnChg chg="add del">
          <ac:chgData name="Mahboob Sultana" userId="99ae48a0951c2e6a" providerId="Windows Live" clId="Web-{F5C51A5C-7B45-4978-91BE-26FFD41D36B1}" dt="2024-04-19T14:39:59.113" v="235"/>
          <ac:cxnSpMkLst>
            <pc:docMk/>
            <pc:sldMk cId="1469952247" sldId="312"/>
            <ac:cxnSpMk id="26" creationId="{02E9B2EE-76CA-47F3-9977-3F2FCB7FD252}"/>
          </ac:cxnSpMkLst>
        </pc:cxnChg>
      </pc:sldChg>
      <pc:sldChg chg="new del">
        <pc:chgData name="Mahboob Sultana" userId="99ae48a0951c2e6a" providerId="Windows Live" clId="Web-{F5C51A5C-7B45-4978-91BE-26FFD41D36B1}" dt="2024-04-19T15:31:50.789" v="425"/>
        <pc:sldMkLst>
          <pc:docMk/>
          <pc:sldMk cId="3844608015" sldId="313"/>
        </pc:sldMkLst>
      </pc:sldChg>
      <pc:sldChg chg="add del replId">
        <pc:chgData name="Mahboob Sultana" userId="99ae48a0951c2e6a" providerId="Windows Live" clId="Web-{F5C51A5C-7B45-4978-91BE-26FFD41D36B1}" dt="2024-04-19T14:42:53.771" v="254"/>
        <pc:sldMkLst>
          <pc:docMk/>
          <pc:sldMk cId="183971507" sldId="314"/>
        </pc:sldMkLst>
      </pc:sldChg>
      <pc:sldChg chg="addSp delSp modSp add replId">
        <pc:chgData name="Mahboob Sultana" userId="99ae48a0951c2e6a" providerId="Windows Live" clId="Web-{F5C51A5C-7B45-4978-91BE-26FFD41D36B1}" dt="2024-04-19T15:12:59.600" v="359" actId="14100"/>
        <pc:sldMkLst>
          <pc:docMk/>
          <pc:sldMk cId="3155648182" sldId="314"/>
        </pc:sldMkLst>
        <pc:spChg chg="del">
          <ac:chgData name="Mahboob Sultana" userId="99ae48a0951c2e6a" providerId="Windows Live" clId="Web-{F5C51A5C-7B45-4978-91BE-26FFD41D36B1}" dt="2024-04-19T15:12:25.053" v="355"/>
          <ac:spMkLst>
            <pc:docMk/>
            <pc:sldMk cId="3155648182" sldId="314"/>
            <ac:spMk id="31" creationId="{2F19B711-C590-44D1-9AA8-9F143B0ED58A}"/>
          </ac:spMkLst>
        </pc:spChg>
        <pc:spChg chg="del">
          <ac:chgData name="Mahboob Sultana" userId="99ae48a0951c2e6a" providerId="Windows Live" clId="Web-{F5C51A5C-7B45-4978-91BE-26FFD41D36B1}" dt="2024-04-19T15:12:25.053" v="355"/>
          <ac:spMkLst>
            <pc:docMk/>
            <pc:sldMk cId="3155648182" sldId="314"/>
            <ac:spMk id="33" creationId="{C0C79CF2-6A1C-4636-84CE-ABB2BE191D23}"/>
          </ac:spMkLst>
        </pc:spChg>
        <pc:spChg chg="del">
          <ac:chgData name="Mahboob Sultana" userId="99ae48a0951c2e6a" providerId="Windows Live" clId="Web-{F5C51A5C-7B45-4978-91BE-26FFD41D36B1}" dt="2024-04-19T15:12:25.053" v="355"/>
          <ac:spMkLst>
            <pc:docMk/>
            <pc:sldMk cId="3155648182" sldId="314"/>
            <ac:spMk id="35" creationId="{7A5D17DF-AD65-402C-A95C-F13C770C9FCD}"/>
          </ac:spMkLst>
        </pc:spChg>
        <pc:spChg chg="add">
          <ac:chgData name="Mahboob Sultana" userId="99ae48a0951c2e6a" providerId="Windows Live" clId="Web-{F5C51A5C-7B45-4978-91BE-26FFD41D36B1}" dt="2024-04-19T15:12:25.053" v="355"/>
          <ac:spMkLst>
            <pc:docMk/>
            <pc:sldMk cId="3155648182" sldId="314"/>
            <ac:spMk id="40" creationId="{A9F529C3-C941-49FD-8C67-82F134F64BDB}"/>
          </ac:spMkLst>
        </pc:spChg>
        <pc:spChg chg="add">
          <ac:chgData name="Mahboob Sultana" userId="99ae48a0951c2e6a" providerId="Windows Live" clId="Web-{F5C51A5C-7B45-4978-91BE-26FFD41D36B1}" dt="2024-04-19T15:12:25.053" v="355"/>
          <ac:spMkLst>
            <pc:docMk/>
            <pc:sldMk cId="3155648182" sldId="314"/>
            <ac:spMk id="42" creationId="{20586029-32A0-47E5-9AEC-AE3ABA6B94D0}"/>
          </ac:spMkLst>
        </pc:spChg>
        <pc:picChg chg="mod">
          <ac:chgData name="Mahboob Sultana" userId="99ae48a0951c2e6a" providerId="Windows Live" clId="Web-{F5C51A5C-7B45-4978-91BE-26FFD41D36B1}" dt="2024-04-19T15:12:55.959" v="358" actId="14100"/>
          <ac:picMkLst>
            <pc:docMk/>
            <pc:sldMk cId="3155648182" sldId="314"/>
            <ac:picMk id="4" creationId="{939C7FB3-053F-CF68-9EC4-203A0F2599DA}"/>
          </ac:picMkLst>
        </pc:picChg>
        <pc:picChg chg="mod modCrop">
          <ac:chgData name="Mahboob Sultana" userId="99ae48a0951c2e6a" providerId="Windows Live" clId="Web-{F5C51A5C-7B45-4978-91BE-26FFD41D36B1}" dt="2024-04-19T15:12:59.600" v="359" actId="14100"/>
          <ac:picMkLst>
            <pc:docMk/>
            <pc:sldMk cId="3155648182" sldId="314"/>
            <ac:picMk id="5" creationId="{2591B9A6-BC7A-8DEC-B862-3FD45248CC90}"/>
          </ac:picMkLst>
        </pc:picChg>
        <pc:cxnChg chg="add">
          <ac:chgData name="Mahboob Sultana" userId="99ae48a0951c2e6a" providerId="Windows Live" clId="Web-{F5C51A5C-7B45-4978-91BE-26FFD41D36B1}" dt="2024-04-19T15:12:25.053" v="355"/>
          <ac:cxnSpMkLst>
            <pc:docMk/>
            <pc:sldMk cId="3155648182" sldId="314"/>
            <ac:cxnSpMk id="44" creationId="{8C730EAB-A532-4295-A302-FB4B90DB9F5E}"/>
          </ac:cxnSpMkLst>
        </pc:cxnChg>
      </pc:sldChg>
      <pc:sldChg chg="addSp delSp modSp add replId">
        <pc:chgData name="Mahboob Sultana" userId="99ae48a0951c2e6a" providerId="Windows Live" clId="Web-{F5C51A5C-7B45-4978-91BE-26FFD41D36B1}" dt="2024-04-19T14:45:38.225" v="265"/>
        <pc:sldMkLst>
          <pc:docMk/>
          <pc:sldMk cId="3195858276" sldId="315"/>
        </pc:sldMkLst>
        <pc:spChg chg="del">
          <ac:chgData name="Mahboob Sultana" userId="99ae48a0951c2e6a" providerId="Windows Live" clId="Web-{F5C51A5C-7B45-4978-91BE-26FFD41D36B1}" dt="2024-04-19T14:44:44.865" v="263"/>
          <ac:spMkLst>
            <pc:docMk/>
            <pc:sldMk cId="3195858276" sldId="315"/>
            <ac:spMk id="31" creationId="{2F19B711-C590-44D1-9AA8-9F143B0ED58A}"/>
          </ac:spMkLst>
        </pc:spChg>
        <pc:spChg chg="del">
          <ac:chgData name="Mahboob Sultana" userId="99ae48a0951c2e6a" providerId="Windows Live" clId="Web-{F5C51A5C-7B45-4978-91BE-26FFD41D36B1}" dt="2024-04-19T14:44:44.865" v="263"/>
          <ac:spMkLst>
            <pc:docMk/>
            <pc:sldMk cId="3195858276" sldId="315"/>
            <ac:spMk id="33" creationId="{C0C79CF2-6A1C-4636-84CE-ABB2BE191D23}"/>
          </ac:spMkLst>
        </pc:spChg>
        <pc:spChg chg="del">
          <ac:chgData name="Mahboob Sultana" userId="99ae48a0951c2e6a" providerId="Windows Live" clId="Web-{F5C51A5C-7B45-4978-91BE-26FFD41D36B1}" dt="2024-04-19T14:44:44.865" v="263"/>
          <ac:spMkLst>
            <pc:docMk/>
            <pc:sldMk cId="3195858276" sldId="315"/>
            <ac:spMk id="35" creationId="{7A5D17DF-AD65-402C-A95C-F13C770C9FCD}"/>
          </ac:spMkLst>
        </pc:spChg>
        <pc:spChg chg="add del">
          <ac:chgData name="Mahboob Sultana" userId="99ae48a0951c2e6a" providerId="Windows Live" clId="Web-{F5C51A5C-7B45-4978-91BE-26FFD41D36B1}" dt="2024-04-19T14:45:20.959" v="264"/>
          <ac:spMkLst>
            <pc:docMk/>
            <pc:sldMk cId="3195858276" sldId="315"/>
            <ac:spMk id="40" creationId="{8B089790-F4B6-46A7-BB28-7B74A9A9EFDC}"/>
          </ac:spMkLst>
        </pc:spChg>
        <pc:spChg chg="add del">
          <ac:chgData name="Mahboob Sultana" userId="99ae48a0951c2e6a" providerId="Windows Live" clId="Web-{F5C51A5C-7B45-4978-91BE-26FFD41D36B1}" dt="2024-04-19T14:45:38.225" v="265"/>
          <ac:spMkLst>
            <pc:docMk/>
            <pc:sldMk cId="3195858276" sldId="315"/>
            <ac:spMk id="51" creationId="{AB8C311F-7253-4AED-9701-7FC0708C41C7}"/>
          </ac:spMkLst>
        </pc:spChg>
        <pc:spChg chg="add del">
          <ac:chgData name="Mahboob Sultana" userId="99ae48a0951c2e6a" providerId="Windows Live" clId="Web-{F5C51A5C-7B45-4978-91BE-26FFD41D36B1}" dt="2024-04-19T14:45:38.225" v="265"/>
          <ac:spMkLst>
            <pc:docMk/>
            <pc:sldMk cId="3195858276" sldId="315"/>
            <ac:spMk id="53" creationId="{E2384209-CB15-4CDF-9D31-C44FD9A3F20D}"/>
          </ac:spMkLst>
        </pc:spChg>
        <pc:spChg chg="add del">
          <ac:chgData name="Mahboob Sultana" userId="99ae48a0951c2e6a" providerId="Windows Live" clId="Web-{F5C51A5C-7B45-4978-91BE-26FFD41D36B1}" dt="2024-04-19T14:45:38.225" v="265"/>
          <ac:spMkLst>
            <pc:docMk/>
            <pc:sldMk cId="3195858276" sldId="315"/>
            <ac:spMk id="55" creationId="{2633B3B5-CC90-43F0-8714-D31D1F3F0209}"/>
          </ac:spMkLst>
        </pc:spChg>
        <pc:spChg chg="add del">
          <ac:chgData name="Mahboob Sultana" userId="99ae48a0951c2e6a" providerId="Windows Live" clId="Web-{F5C51A5C-7B45-4978-91BE-26FFD41D36B1}" dt="2024-04-19T14:45:38.225" v="265"/>
          <ac:spMkLst>
            <pc:docMk/>
            <pc:sldMk cId="3195858276" sldId="315"/>
            <ac:spMk id="57" creationId="{A8D57A06-A426-446D-B02C-A2DC6B62E45E}"/>
          </ac:spMkLst>
        </pc:spChg>
        <pc:spChg chg="add">
          <ac:chgData name="Mahboob Sultana" userId="99ae48a0951c2e6a" providerId="Windows Live" clId="Web-{F5C51A5C-7B45-4978-91BE-26FFD41D36B1}" dt="2024-04-19T14:45:38.225" v="265"/>
          <ac:spMkLst>
            <pc:docMk/>
            <pc:sldMk cId="3195858276" sldId="315"/>
            <ac:spMk id="62" creationId="{3DAD86CA-8235-409B-982B-5E7A033E2392}"/>
          </ac:spMkLst>
        </pc:spChg>
        <pc:spChg chg="add">
          <ac:chgData name="Mahboob Sultana" userId="99ae48a0951c2e6a" providerId="Windows Live" clId="Web-{F5C51A5C-7B45-4978-91BE-26FFD41D36B1}" dt="2024-04-19T14:45:38.225" v="265"/>
          <ac:spMkLst>
            <pc:docMk/>
            <pc:sldMk cId="3195858276" sldId="315"/>
            <ac:spMk id="64" creationId="{9F234FBA-3501-47B4-AE0C-AA4AFBC8F603}"/>
          </ac:spMkLst>
        </pc:spChg>
        <pc:spChg chg="add">
          <ac:chgData name="Mahboob Sultana" userId="99ae48a0951c2e6a" providerId="Windows Live" clId="Web-{F5C51A5C-7B45-4978-91BE-26FFD41D36B1}" dt="2024-04-19T14:45:38.225" v="265"/>
          <ac:spMkLst>
            <pc:docMk/>
            <pc:sldMk cId="3195858276" sldId="315"/>
            <ac:spMk id="66" creationId="{B5EF893B-0491-416E-9D33-BADE9600792A}"/>
          </ac:spMkLst>
        </pc:spChg>
        <pc:grpChg chg="add del">
          <ac:chgData name="Mahboob Sultana" userId="99ae48a0951c2e6a" providerId="Windows Live" clId="Web-{F5C51A5C-7B45-4978-91BE-26FFD41D36B1}" dt="2024-04-19T14:45:20.959" v="264"/>
          <ac:grpSpMkLst>
            <pc:docMk/>
            <pc:sldMk cId="3195858276" sldId="315"/>
            <ac:grpSpMk id="42" creationId="{9DE3F54D-33BC-4382-A2AB-5E002F0F1166}"/>
          </ac:grpSpMkLst>
        </pc:grpChg>
        <pc:picChg chg="del">
          <ac:chgData name="Mahboob Sultana" userId="99ae48a0951c2e6a" providerId="Windows Live" clId="Web-{F5C51A5C-7B45-4978-91BE-26FFD41D36B1}" dt="2024-04-19T14:44:37.412" v="261"/>
          <ac:picMkLst>
            <pc:docMk/>
            <pc:sldMk cId="3195858276" sldId="315"/>
            <ac:picMk id="4" creationId="{939C7FB3-053F-CF68-9EC4-203A0F2599DA}"/>
          </ac:picMkLst>
        </pc:picChg>
        <pc:picChg chg="mod">
          <ac:chgData name="Mahboob Sultana" userId="99ae48a0951c2e6a" providerId="Windows Live" clId="Web-{F5C51A5C-7B45-4978-91BE-26FFD41D36B1}" dt="2024-04-19T14:45:38.225" v="265"/>
          <ac:picMkLst>
            <pc:docMk/>
            <pc:sldMk cId="3195858276" sldId="315"/>
            <ac:picMk id="5" creationId="{2591B9A6-BC7A-8DEC-B862-3FD45248CC90}"/>
          </ac:picMkLst>
        </pc:picChg>
        <pc:cxnChg chg="add">
          <ac:chgData name="Mahboob Sultana" userId="99ae48a0951c2e6a" providerId="Windows Live" clId="Web-{F5C51A5C-7B45-4978-91BE-26FFD41D36B1}" dt="2024-04-19T14:45:38.225" v="265"/>
          <ac:cxnSpMkLst>
            <pc:docMk/>
            <pc:sldMk cId="3195858276" sldId="315"/>
            <ac:cxnSpMk id="68" creationId="{469F4FF8-F8B0-4630-BA1B-0D8B324CD5FF}"/>
          </ac:cxnSpMkLst>
        </pc:cxnChg>
      </pc:sldChg>
      <pc:sldChg chg="addSp delSp modSp add replId">
        <pc:chgData name="Mahboob Sultana" userId="99ae48a0951c2e6a" providerId="Windows Live" clId="Web-{F5C51A5C-7B45-4978-91BE-26FFD41D36B1}" dt="2024-04-19T15:09:28.066" v="335" actId="1076"/>
        <pc:sldMkLst>
          <pc:docMk/>
          <pc:sldMk cId="3799353279" sldId="316"/>
        </pc:sldMkLst>
        <pc:spChg chg="add">
          <ac:chgData name="Mahboob Sultana" userId="99ae48a0951c2e6a" providerId="Windows Live" clId="Web-{F5C51A5C-7B45-4978-91BE-26FFD41D36B1}" dt="2024-04-19T15:08:45.112" v="323"/>
          <ac:spMkLst>
            <pc:docMk/>
            <pc:sldMk cId="3799353279" sldId="316"/>
            <ac:spMk id="14" creationId="{A9F529C3-C941-49FD-8C67-82F134F64BDB}"/>
          </ac:spMkLst>
        </pc:spChg>
        <pc:spChg chg="add">
          <ac:chgData name="Mahboob Sultana" userId="99ae48a0951c2e6a" providerId="Windows Live" clId="Web-{F5C51A5C-7B45-4978-91BE-26FFD41D36B1}" dt="2024-04-19T15:08:45.112" v="323"/>
          <ac:spMkLst>
            <pc:docMk/>
            <pc:sldMk cId="3799353279" sldId="316"/>
            <ac:spMk id="16" creationId="{20586029-32A0-47E5-9AEC-AE3ABA6B94D0}"/>
          </ac:spMkLst>
        </pc:spChg>
        <pc:spChg chg="add del">
          <ac:chgData name="Mahboob Sultana" userId="99ae48a0951c2e6a" providerId="Windows Live" clId="Web-{F5C51A5C-7B45-4978-91BE-26FFD41D36B1}" dt="2024-04-19T14:46:31.007" v="271"/>
          <ac:spMkLst>
            <pc:docMk/>
            <pc:sldMk cId="3799353279" sldId="316"/>
            <ac:spMk id="31" creationId="{2F19B711-C590-44D1-9AA8-9F143B0ED58A}"/>
          </ac:spMkLst>
        </pc:spChg>
        <pc:spChg chg="add del">
          <ac:chgData name="Mahboob Sultana" userId="99ae48a0951c2e6a" providerId="Windows Live" clId="Web-{F5C51A5C-7B45-4978-91BE-26FFD41D36B1}" dt="2024-04-19T14:46:31.007" v="271"/>
          <ac:spMkLst>
            <pc:docMk/>
            <pc:sldMk cId="3799353279" sldId="316"/>
            <ac:spMk id="33" creationId="{C0C79CF2-6A1C-4636-84CE-ABB2BE191D23}"/>
          </ac:spMkLst>
        </pc:spChg>
        <pc:spChg chg="add del">
          <ac:chgData name="Mahboob Sultana" userId="99ae48a0951c2e6a" providerId="Windows Live" clId="Web-{F5C51A5C-7B45-4978-91BE-26FFD41D36B1}" dt="2024-04-19T14:46:31.007" v="271"/>
          <ac:spMkLst>
            <pc:docMk/>
            <pc:sldMk cId="3799353279" sldId="316"/>
            <ac:spMk id="35" creationId="{7A5D17DF-AD65-402C-A95C-F13C770C9FCD}"/>
          </ac:spMkLst>
        </pc:spChg>
        <pc:spChg chg="add del">
          <ac:chgData name="Mahboob Sultana" userId="99ae48a0951c2e6a" providerId="Windows Live" clId="Web-{F5C51A5C-7B45-4978-91BE-26FFD41D36B1}" dt="2024-04-19T14:47:28.601" v="276"/>
          <ac:spMkLst>
            <pc:docMk/>
            <pc:sldMk cId="3799353279" sldId="316"/>
            <ac:spMk id="39" creationId="{2F19B711-C590-44D1-9AA8-9F143B0ED58A}"/>
          </ac:spMkLst>
        </pc:spChg>
        <pc:spChg chg="add del">
          <ac:chgData name="Mahboob Sultana" userId="99ae48a0951c2e6a" providerId="Windows Live" clId="Web-{F5C51A5C-7B45-4978-91BE-26FFD41D36B1}" dt="2024-04-19T14:46:20.163" v="268"/>
          <ac:spMkLst>
            <pc:docMk/>
            <pc:sldMk cId="3799353279" sldId="316"/>
            <ac:spMk id="40" creationId="{5F9CFCE6-877F-4858-B8BD-2C52CA8AFBC4}"/>
          </ac:spMkLst>
        </pc:spChg>
        <pc:spChg chg="add del">
          <ac:chgData name="Mahboob Sultana" userId="99ae48a0951c2e6a" providerId="Windows Live" clId="Web-{F5C51A5C-7B45-4978-91BE-26FFD41D36B1}" dt="2024-04-19T14:47:28.601" v="276"/>
          <ac:spMkLst>
            <pc:docMk/>
            <pc:sldMk cId="3799353279" sldId="316"/>
            <ac:spMk id="41" creationId="{C0C79CF2-6A1C-4636-84CE-ABB2BE191D23}"/>
          </ac:spMkLst>
        </pc:spChg>
        <pc:spChg chg="add del">
          <ac:chgData name="Mahboob Sultana" userId="99ae48a0951c2e6a" providerId="Windows Live" clId="Web-{F5C51A5C-7B45-4978-91BE-26FFD41D36B1}" dt="2024-04-19T14:46:20.163" v="268"/>
          <ac:spMkLst>
            <pc:docMk/>
            <pc:sldMk cId="3799353279" sldId="316"/>
            <ac:spMk id="42" creationId="{8213F8A0-12AE-4514-8372-0DD766EC28EE}"/>
          </ac:spMkLst>
        </pc:spChg>
        <pc:spChg chg="add del">
          <ac:chgData name="Mahboob Sultana" userId="99ae48a0951c2e6a" providerId="Windows Live" clId="Web-{F5C51A5C-7B45-4978-91BE-26FFD41D36B1}" dt="2024-04-19T14:46:20.163" v="268"/>
          <ac:spMkLst>
            <pc:docMk/>
            <pc:sldMk cId="3799353279" sldId="316"/>
            <ac:spMk id="44" creationId="{9EFF17D4-9A8C-4CE5-B096-D8CCD4400437}"/>
          </ac:spMkLst>
        </pc:spChg>
        <pc:spChg chg="add del">
          <ac:chgData name="Mahboob Sultana" userId="99ae48a0951c2e6a" providerId="Windows Live" clId="Web-{F5C51A5C-7B45-4978-91BE-26FFD41D36B1}" dt="2024-04-19T14:47:28.601" v="276"/>
          <ac:spMkLst>
            <pc:docMk/>
            <pc:sldMk cId="3799353279" sldId="316"/>
            <ac:spMk id="46" creationId="{7A5D17DF-AD65-402C-A95C-F13C770C9FCD}"/>
          </ac:spMkLst>
        </pc:spChg>
        <pc:spChg chg="add del">
          <ac:chgData name="Mahboob Sultana" userId="99ae48a0951c2e6a" providerId="Windows Live" clId="Web-{F5C51A5C-7B45-4978-91BE-26FFD41D36B1}" dt="2024-04-19T14:57:31.983" v="289"/>
          <ac:spMkLst>
            <pc:docMk/>
            <pc:sldMk cId="3799353279" sldId="316"/>
            <ac:spMk id="51" creationId="{2F19B711-C590-44D1-9AA8-9F143B0ED58A}"/>
          </ac:spMkLst>
        </pc:spChg>
        <pc:spChg chg="add del">
          <ac:chgData name="Mahboob Sultana" userId="99ae48a0951c2e6a" providerId="Windows Live" clId="Web-{F5C51A5C-7B45-4978-91BE-26FFD41D36B1}" dt="2024-04-19T14:57:31.983" v="289"/>
          <ac:spMkLst>
            <pc:docMk/>
            <pc:sldMk cId="3799353279" sldId="316"/>
            <ac:spMk id="53" creationId="{C0C79CF2-6A1C-4636-84CE-ABB2BE191D23}"/>
          </ac:spMkLst>
        </pc:spChg>
        <pc:spChg chg="add del">
          <ac:chgData name="Mahboob Sultana" userId="99ae48a0951c2e6a" providerId="Windows Live" clId="Web-{F5C51A5C-7B45-4978-91BE-26FFD41D36B1}" dt="2024-04-19T14:57:31.983" v="289"/>
          <ac:spMkLst>
            <pc:docMk/>
            <pc:sldMk cId="3799353279" sldId="316"/>
            <ac:spMk id="55" creationId="{7A5D17DF-AD65-402C-A95C-F13C770C9FCD}"/>
          </ac:spMkLst>
        </pc:spChg>
        <pc:spChg chg="add del">
          <ac:chgData name="Mahboob Sultana" userId="99ae48a0951c2e6a" providerId="Windows Live" clId="Web-{F5C51A5C-7B45-4978-91BE-26FFD41D36B1}" dt="2024-04-19T14:57:53.124" v="295"/>
          <ac:spMkLst>
            <pc:docMk/>
            <pc:sldMk cId="3799353279" sldId="316"/>
            <ac:spMk id="60" creationId="{664E23E2-7440-4E36-A67B-0F88C5F7E185}"/>
          </ac:spMkLst>
        </pc:spChg>
        <pc:spChg chg="add del">
          <ac:chgData name="Mahboob Sultana" userId="99ae48a0951c2e6a" providerId="Windows Live" clId="Web-{F5C51A5C-7B45-4978-91BE-26FFD41D36B1}" dt="2024-04-19T14:57:53.124" v="295"/>
          <ac:spMkLst>
            <pc:docMk/>
            <pc:sldMk cId="3799353279" sldId="316"/>
            <ac:spMk id="62" creationId="{B06949AE-010D-4C18-8AED-7872085ADD57}"/>
          </ac:spMkLst>
        </pc:spChg>
        <pc:spChg chg="add del">
          <ac:chgData name="Mahboob Sultana" userId="99ae48a0951c2e6a" providerId="Windows Live" clId="Web-{F5C51A5C-7B45-4978-91BE-26FFD41D36B1}" dt="2024-04-19T14:57:53.124" v="295"/>
          <ac:spMkLst>
            <pc:docMk/>
            <pc:sldMk cId="3799353279" sldId="316"/>
            <ac:spMk id="64" creationId="{FE54AADB-50C7-4293-94C0-27361A32B8CF}"/>
          </ac:spMkLst>
        </pc:spChg>
        <pc:spChg chg="add del mod">
          <ac:chgData name="Mahboob Sultana" userId="99ae48a0951c2e6a" providerId="Windows Live" clId="Web-{F5C51A5C-7B45-4978-91BE-26FFD41D36B1}" dt="2024-04-19T14:59:42.390" v="308"/>
          <ac:spMkLst>
            <pc:docMk/>
            <pc:sldMk cId="3799353279" sldId="316"/>
            <ac:spMk id="69" creationId="{5F9CFCE6-877F-4858-B8BD-2C52CA8AFBC4}"/>
          </ac:spMkLst>
        </pc:spChg>
        <pc:spChg chg="add del">
          <ac:chgData name="Mahboob Sultana" userId="99ae48a0951c2e6a" providerId="Windows Live" clId="Web-{F5C51A5C-7B45-4978-91BE-26FFD41D36B1}" dt="2024-04-19T14:59:42.390" v="308"/>
          <ac:spMkLst>
            <pc:docMk/>
            <pc:sldMk cId="3799353279" sldId="316"/>
            <ac:spMk id="71" creationId="{8213F8A0-12AE-4514-8372-0DD766EC28EE}"/>
          </ac:spMkLst>
        </pc:spChg>
        <pc:spChg chg="add del">
          <ac:chgData name="Mahboob Sultana" userId="99ae48a0951c2e6a" providerId="Windows Live" clId="Web-{F5C51A5C-7B45-4978-91BE-26FFD41D36B1}" dt="2024-04-19T14:59:42.390" v="308"/>
          <ac:spMkLst>
            <pc:docMk/>
            <pc:sldMk cId="3799353279" sldId="316"/>
            <ac:spMk id="73" creationId="{9EFF17D4-9A8C-4CE5-B096-D8CCD4400437}"/>
          </ac:spMkLst>
        </pc:spChg>
        <pc:spChg chg="add del">
          <ac:chgData name="Mahboob Sultana" userId="99ae48a0951c2e6a" providerId="Windows Live" clId="Web-{F5C51A5C-7B45-4978-91BE-26FFD41D36B1}" dt="2024-04-19T14:59:33.421" v="301"/>
          <ac:spMkLst>
            <pc:docMk/>
            <pc:sldMk cId="3799353279" sldId="316"/>
            <ac:spMk id="78" creationId="{664E23E2-7440-4E36-A67B-0F88C5F7E185}"/>
          </ac:spMkLst>
        </pc:spChg>
        <pc:spChg chg="add del">
          <ac:chgData name="Mahboob Sultana" userId="99ae48a0951c2e6a" providerId="Windows Live" clId="Web-{F5C51A5C-7B45-4978-91BE-26FFD41D36B1}" dt="2024-04-19T14:59:33.421" v="301"/>
          <ac:spMkLst>
            <pc:docMk/>
            <pc:sldMk cId="3799353279" sldId="316"/>
            <ac:spMk id="80" creationId="{B06949AE-010D-4C18-8AED-7872085ADD57}"/>
          </ac:spMkLst>
        </pc:spChg>
        <pc:spChg chg="add del">
          <ac:chgData name="Mahboob Sultana" userId="99ae48a0951c2e6a" providerId="Windows Live" clId="Web-{F5C51A5C-7B45-4978-91BE-26FFD41D36B1}" dt="2024-04-19T14:59:33.421" v="301"/>
          <ac:spMkLst>
            <pc:docMk/>
            <pc:sldMk cId="3799353279" sldId="316"/>
            <ac:spMk id="82" creationId="{FE54AADB-50C7-4293-94C0-27361A32B8CF}"/>
          </ac:spMkLst>
        </pc:spChg>
        <pc:spChg chg="add del">
          <ac:chgData name="Mahboob Sultana" userId="99ae48a0951c2e6a" providerId="Windows Live" clId="Web-{F5C51A5C-7B45-4978-91BE-26FFD41D36B1}" dt="2024-04-19T14:59:36.109" v="303"/>
          <ac:spMkLst>
            <pc:docMk/>
            <pc:sldMk cId="3799353279" sldId="316"/>
            <ac:spMk id="84" creationId="{8E7A830E-EB82-4D23-B515-44E41D56430D}"/>
          </ac:spMkLst>
        </pc:spChg>
        <pc:spChg chg="add del">
          <ac:chgData name="Mahboob Sultana" userId="99ae48a0951c2e6a" providerId="Windows Live" clId="Web-{F5C51A5C-7B45-4978-91BE-26FFD41D36B1}" dt="2024-04-19T14:59:36.109" v="303"/>
          <ac:spMkLst>
            <pc:docMk/>
            <pc:sldMk cId="3799353279" sldId="316"/>
            <ac:spMk id="85" creationId="{8950AD4C-6AF3-49F8-94E1-DBCAFB39478B}"/>
          </ac:spMkLst>
        </pc:spChg>
        <pc:spChg chg="add del">
          <ac:chgData name="Mahboob Sultana" userId="99ae48a0951c2e6a" providerId="Windows Live" clId="Web-{F5C51A5C-7B45-4978-91BE-26FFD41D36B1}" dt="2024-04-19T14:59:36.109" v="303"/>
          <ac:spMkLst>
            <pc:docMk/>
            <pc:sldMk cId="3799353279" sldId="316"/>
            <ac:spMk id="86" creationId="{515AACE5-C50C-49EE-BD63-88D28D469823}"/>
          </ac:spMkLst>
        </pc:spChg>
        <pc:spChg chg="add del">
          <ac:chgData name="Mahboob Sultana" userId="99ae48a0951c2e6a" providerId="Windows Live" clId="Web-{F5C51A5C-7B45-4978-91BE-26FFD41D36B1}" dt="2024-04-19T14:59:36.109" v="303"/>
          <ac:spMkLst>
            <pc:docMk/>
            <pc:sldMk cId="3799353279" sldId="316"/>
            <ac:spMk id="87" creationId="{4F359677-6547-4AEF-BE61-1F63509981D5}"/>
          </ac:spMkLst>
        </pc:spChg>
        <pc:spChg chg="add del">
          <ac:chgData name="Mahboob Sultana" userId="99ae48a0951c2e6a" providerId="Windows Live" clId="Web-{F5C51A5C-7B45-4978-91BE-26FFD41D36B1}" dt="2024-04-19T14:59:36.109" v="303"/>
          <ac:spMkLst>
            <pc:docMk/>
            <pc:sldMk cId="3799353279" sldId="316"/>
            <ac:spMk id="88" creationId="{4311BE2A-DAA1-49F6-83F6-3D543B8EA4A7}"/>
          </ac:spMkLst>
        </pc:spChg>
        <pc:spChg chg="add del">
          <ac:chgData name="Mahboob Sultana" userId="99ae48a0951c2e6a" providerId="Windows Live" clId="Web-{F5C51A5C-7B45-4978-91BE-26FFD41D36B1}" dt="2024-04-19T14:59:36.109" v="303"/>
          <ac:spMkLst>
            <pc:docMk/>
            <pc:sldMk cId="3799353279" sldId="316"/>
            <ac:spMk id="89" creationId="{E03EB81F-53EA-4ACC-A424-38FB58A73C22}"/>
          </ac:spMkLst>
        </pc:spChg>
        <pc:spChg chg="add del">
          <ac:chgData name="Mahboob Sultana" userId="99ae48a0951c2e6a" providerId="Windows Live" clId="Web-{F5C51A5C-7B45-4978-91BE-26FFD41D36B1}" dt="2024-04-19T14:59:39.327" v="305"/>
          <ac:spMkLst>
            <pc:docMk/>
            <pc:sldMk cId="3799353279" sldId="316"/>
            <ac:spMk id="91" creationId="{664E23E2-7440-4E36-A67B-0F88C5F7E185}"/>
          </ac:spMkLst>
        </pc:spChg>
        <pc:spChg chg="add del">
          <ac:chgData name="Mahboob Sultana" userId="99ae48a0951c2e6a" providerId="Windows Live" clId="Web-{F5C51A5C-7B45-4978-91BE-26FFD41D36B1}" dt="2024-04-19T14:59:39.327" v="305"/>
          <ac:spMkLst>
            <pc:docMk/>
            <pc:sldMk cId="3799353279" sldId="316"/>
            <ac:spMk id="92" creationId="{B06949AE-010D-4C18-8AED-7872085ADD57}"/>
          </ac:spMkLst>
        </pc:spChg>
        <pc:spChg chg="add del">
          <ac:chgData name="Mahboob Sultana" userId="99ae48a0951c2e6a" providerId="Windows Live" clId="Web-{F5C51A5C-7B45-4978-91BE-26FFD41D36B1}" dt="2024-04-19T14:59:39.327" v="305"/>
          <ac:spMkLst>
            <pc:docMk/>
            <pc:sldMk cId="3799353279" sldId="316"/>
            <ac:spMk id="93" creationId="{FE54AADB-50C7-4293-94C0-27361A32B8CF}"/>
          </ac:spMkLst>
        </pc:spChg>
        <pc:picChg chg="add del mod ord">
          <ac:chgData name="Mahboob Sultana" userId="99ae48a0951c2e6a" providerId="Windows Live" clId="Web-{F5C51A5C-7B45-4978-91BE-26FFD41D36B1}" dt="2024-04-19T15:07:58.393" v="320"/>
          <ac:picMkLst>
            <pc:docMk/>
            <pc:sldMk cId="3799353279" sldId="316"/>
            <ac:picMk id="2" creationId="{5CC53908-BB63-F431-05BE-DA947363CE88}"/>
          </ac:picMkLst>
        </pc:picChg>
        <pc:picChg chg="add mod ord">
          <ac:chgData name="Mahboob Sultana" userId="99ae48a0951c2e6a" providerId="Windows Live" clId="Web-{F5C51A5C-7B45-4978-91BE-26FFD41D36B1}" dt="2024-04-19T15:09:28.066" v="335" actId="1076"/>
          <ac:picMkLst>
            <pc:docMk/>
            <pc:sldMk cId="3799353279" sldId="316"/>
            <ac:picMk id="3" creationId="{C863D059-BAFF-0940-8200-5368813B2AC9}"/>
          </ac:picMkLst>
        </pc:picChg>
        <pc:picChg chg="del mod">
          <ac:chgData name="Mahboob Sultana" userId="99ae48a0951c2e6a" providerId="Windows Live" clId="Web-{F5C51A5C-7B45-4978-91BE-26FFD41D36B1}" dt="2024-04-19T14:47:38.398" v="279"/>
          <ac:picMkLst>
            <pc:docMk/>
            <pc:sldMk cId="3799353279" sldId="316"/>
            <ac:picMk id="4" creationId="{939C7FB3-053F-CF68-9EC4-203A0F2599DA}"/>
          </ac:picMkLst>
        </pc:picChg>
        <pc:picChg chg="del mod ord">
          <ac:chgData name="Mahboob Sultana" userId="99ae48a0951c2e6a" providerId="Windows Live" clId="Web-{F5C51A5C-7B45-4978-91BE-26FFD41D36B1}" dt="2024-04-19T14:47:40.820" v="280"/>
          <ac:picMkLst>
            <pc:docMk/>
            <pc:sldMk cId="3799353279" sldId="316"/>
            <ac:picMk id="5" creationId="{2591B9A6-BC7A-8DEC-B862-3FD45248CC90}"/>
          </ac:picMkLst>
        </pc:picChg>
        <pc:picChg chg="add del mod">
          <ac:chgData name="Mahboob Sultana" userId="99ae48a0951c2e6a" providerId="Windows Live" clId="Web-{F5C51A5C-7B45-4978-91BE-26FFD41D36B1}" dt="2024-04-19T15:00:10.828" v="312"/>
          <ac:picMkLst>
            <pc:docMk/>
            <pc:sldMk cId="3799353279" sldId="316"/>
            <ac:picMk id="6" creationId="{04F5EC6C-F842-73BC-2F56-6084EDD766BA}"/>
          </ac:picMkLst>
        </pc:picChg>
        <pc:picChg chg="add del mod">
          <ac:chgData name="Mahboob Sultana" userId="99ae48a0951c2e6a" providerId="Windows Live" clId="Web-{F5C51A5C-7B45-4978-91BE-26FFD41D36B1}" dt="2024-04-19T15:00:24.781" v="314"/>
          <ac:picMkLst>
            <pc:docMk/>
            <pc:sldMk cId="3799353279" sldId="316"/>
            <ac:picMk id="7" creationId="{1312BE62-665A-4AD2-C720-D32345F87B39}"/>
          </ac:picMkLst>
        </pc:picChg>
        <pc:picChg chg="add del mod">
          <ac:chgData name="Mahboob Sultana" userId="99ae48a0951c2e6a" providerId="Windows Live" clId="Web-{F5C51A5C-7B45-4978-91BE-26FFD41D36B1}" dt="2024-04-19T15:00:46.968" v="316"/>
          <ac:picMkLst>
            <pc:docMk/>
            <pc:sldMk cId="3799353279" sldId="316"/>
            <ac:picMk id="8" creationId="{E6D629C5-F341-277C-EEDF-113D93FB4B03}"/>
          </ac:picMkLst>
        </pc:picChg>
        <pc:picChg chg="add mod">
          <ac:chgData name="Mahboob Sultana" userId="99ae48a0951c2e6a" providerId="Windows Live" clId="Web-{F5C51A5C-7B45-4978-91BE-26FFD41D36B1}" dt="2024-04-19T15:09:02.519" v="329" actId="1076"/>
          <ac:picMkLst>
            <pc:docMk/>
            <pc:sldMk cId="3799353279" sldId="316"/>
            <ac:picMk id="9" creationId="{3B0939EF-411A-8E51-3E19-2AA68002788E}"/>
          </ac:picMkLst>
        </pc:picChg>
        <pc:cxnChg chg="add">
          <ac:chgData name="Mahboob Sultana" userId="99ae48a0951c2e6a" providerId="Windows Live" clId="Web-{F5C51A5C-7B45-4978-91BE-26FFD41D36B1}" dt="2024-04-19T15:08:45.112" v="323"/>
          <ac:cxnSpMkLst>
            <pc:docMk/>
            <pc:sldMk cId="3799353279" sldId="316"/>
            <ac:cxnSpMk id="18" creationId="{8C730EAB-A532-4295-A302-FB4B90DB9F5E}"/>
          </ac:cxnSpMkLst>
        </pc:cxnChg>
        <pc:cxnChg chg="add del">
          <ac:chgData name="Mahboob Sultana" userId="99ae48a0951c2e6a" providerId="Windows Live" clId="Web-{F5C51A5C-7B45-4978-91BE-26FFD41D36B1}" dt="2024-04-19T14:46:37.726" v="273"/>
          <ac:cxnSpMkLst>
            <pc:docMk/>
            <pc:sldMk cId="3799353279" sldId="316"/>
            <ac:cxnSpMk id="37" creationId="{1C6AAE25-BD23-41B5-AAE4-1DA5898C2ADB}"/>
          </ac:cxnSpMkLst>
        </pc:cxnChg>
        <pc:cxnChg chg="add del">
          <ac:chgData name="Mahboob Sultana" userId="99ae48a0951c2e6a" providerId="Windows Live" clId="Web-{F5C51A5C-7B45-4978-91BE-26FFD41D36B1}" dt="2024-04-19T14:59:42.390" v="307"/>
          <ac:cxnSpMkLst>
            <pc:docMk/>
            <pc:sldMk cId="3799353279" sldId="316"/>
            <ac:cxnSpMk id="95" creationId="{1C6AAE25-BD23-41B5-AAE4-1DA5898C2ADB}"/>
          </ac:cxnSpMkLst>
        </pc:cxnChg>
      </pc:sldChg>
      <pc:sldChg chg="addSp delSp modSp add replId">
        <pc:chgData name="Mahboob Sultana" userId="99ae48a0951c2e6a" providerId="Windows Live" clId="Web-{F5C51A5C-7B45-4978-91BE-26FFD41D36B1}" dt="2024-04-19T15:11:23.082" v="350" actId="14100"/>
        <pc:sldMkLst>
          <pc:docMk/>
          <pc:sldMk cId="3256030114" sldId="317"/>
        </pc:sldMkLst>
        <pc:spChg chg="add del">
          <ac:chgData name="Mahboob Sultana" userId="99ae48a0951c2e6a" providerId="Windows Live" clId="Web-{F5C51A5C-7B45-4978-91BE-26FFD41D36B1}" dt="2024-04-19T15:10:59.160" v="346"/>
          <ac:spMkLst>
            <pc:docMk/>
            <pc:sldMk cId="3256030114" sldId="317"/>
            <ac:spMk id="31" creationId="{2F19B711-C590-44D1-9AA8-9F143B0ED58A}"/>
          </ac:spMkLst>
        </pc:spChg>
        <pc:spChg chg="add del">
          <ac:chgData name="Mahboob Sultana" userId="99ae48a0951c2e6a" providerId="Windows Live" clId="Web-{F5C51A5C-7B45-4978-91BE-26FFD41D36B1}" dt="2024-04-19T15:10:59.160" v="346"/>
          <ac:spMkLst>
            <pc:docMk/>
            <pc:sldMk cId="3256030114" sldId="317"/>
            <ac:spMk id="33" creationId="{C0C79CF2-6A1C-4636-84CE-ABB2BE191D23}"/>
          </ac:spMkLst>
        </pc:spChg>
        <pc:spChg chg="add del">
          <ac:chgData name="Mahboob Sultana" userId="99ae48a0951c2e6a" providerId="Windows Live" clId="Web-{F5C51A5C-7B45-4978-91BE-26FFD41D36B1}" dt="2024-04-19T15:10:59.160" v="346"/>
          <ac:spMkLst>
            <pc:docMk/>
            <pc:sldMk cId="3256030114" sldId="317"/>
            <ac:spMk id="35" creationId="{7A5D17DF-AD65-402C-A95C-F13C770C9FCD}"/>
          </ac:spMkLst>
        </pc:spChg>
        <pc:spChg chg="add del">
          <ac:chgData name="Mahboob Sultana" userId="99ae48a0951c2e6a" providerId="Windows Live" clId="Web-{F5C51A5C-7B45-4978-91BE-26FFD41D36B1}" dt="2024-04-19T15:10:59.160" v="345"/>
          <ac:spMkLst>
            <pc:docMk/>
            <pc:sldMk cId="3256030114" sldId="317"/>
            <ac:spMk id="40" creationId="{A9F529C3-C941-49FD-8C67-82F134F64BDB}"/>
          </ac:spMkLst>
        </pc:spChg>
        <pc:spChg chg="add del">
          <ac:chgData name="Mahboob Sultana" userId="99ae48a0951c2e6a" providerId="Windows Live" clId="Web-{F5C51A5C-7B45-4978-91BE-26FFD41D36B1}" dt="2024-04-19T15:10:59.160" v="345"/>
          <ac:spMkLst>
            <pc:docMk/>
            <pc:sldMk cId="3256030114" sldId="317"/>
            <ac:spMk id="42" creationId="{20586029-32A0-47E5-9AEC-AE3ABA6B94D0}"/>
          </ac:spMkLst>
        </pc:spChg>
        <pc:spChg chg="add del">
          <ac:chgData name="Mahboob Sultana" userId="99ae48a0951c2e6a" providerId="Windows Live" clId="Web-{F5C51A5C-7B45-4978-91BE-26FFD41D36B1}" dt="2024-04-19T15:11:16.769" v="349"/>
          <ac:spMkLst>
            <pc:docMk/>
            <pc:sldMk cId="3256030114" sldId="317"/>
            <ac:spMk id="46" creationId="{5F9CFCE6-877F-4858-B8BD-2C52CA8AFBC4}"/>
          </ac:spMkLst>
        </pc:spChg>
        <pc:spChg chg="add del">
          <ac:chgData name="Mahboob Sultana" userId="99ae48a0951c2e6a" providerId="Windows Live" clId="Web-{F5C51A5C-7B45-4978-91BE-26FFD41D36B1}" dt="2024-04-19T15:11:16.769" v="349"/>
          <ac:spMkLst>
            <pc:docMk/>
            <pc:sldMk cId="3256030114" sldId="317"/>
            <ac:spMk id="47" creationId="{8213F8A0-12AE-4514-8372-0DD766EC28EE}"/>
          </ac:spMkLst>
        </pc:spChg>
        <pc:spChg chg="add del">
          <ac:chgData name="Mahboob Sultana" userId="99ae48a0951c2e6a" providerId="Windows Live" clId="Web-{F5C51A5C-7B45-4978-91BE-26FFD41D36B1}" dt="2024-04-19T15:11:16.769" v="349"/>
          <ac:spMkLst>
            <pc:docMk/>
            <pc:sldMk cId="3256030114" sldId="317"/>
            <ac:spMk id="48" creationId="{9EFF17D4-9A8C-4CE5-B096-D8CCD4400437}"/>
          </ac:spMkLst>
        </pc:spChg>
        <pc:spChg chg="add">
          <ac:chgData name="Mahboob Sultana" userId="99ae48a0951c2e6a" providerId="Windows Live" clId="Web-{F5C51A5C-7B45-4978-91BE-26FFD41D36B1}" dt="2024-04-19T15:11:16.769" v="349"/>
          <ac:spMkLst>
            <pc:docMk/>
            <pc:sldMk cId="3256030114" sldId="317"/>
            <ac:spMk id="53" creationId="{A9F529C3-C941-49FD-8C67-82F134F64BDB}"/>
          </ac:spMkLst>
        </pc:spChg>
        <pc:spChg chg="add">
          <ac:chgData name="Mahboob Sultana" userId="99ae48a0951c2e6a" providerId="Windows Live" clId="Web-{F5C51A5C-7B45-4978-91BE-26FFD41D36B1}" dt="2024-04-19T15:11:16.769" v="349"/>
          <ac:spMkLst>
            <pc:docMk/>
            <pc:sldMk cId="3256030114" sldId="317"/>
            <ac:spMk id="55" creationId="{20586029-32A0-47E5-9AEC-AE3ABA6B94D0}"/>
          </ac:spMkLst>
        </pc:spChg>
        <pc:picChg chg="mod">
          <ac:chgData name="Mahboob Sultana" userId="99ae48a0951c2e6a" providerId="Windows Live" clId="Web-{F5C51A5C-7B45-4978-91BE-26FFD41D36B1}" dt="2024-04-19T15:11:16.769" v="349"/>
          <ac:picMkLst>
            <pc:docMk/>
            <pc:sldMk cId="3256030114" sldId="317"/>
            <ac:picMk id="4" creationId="{939C7FB3-053F-CF68-9EC4-203A0F2599DA}"/>
          </ac:picMkLst>
        </pc:picChg>
        <pc:picChg chg="mod ord modCrop">
          <ac:chgData name="Mahboob Sultana" userId="99ae48a0951c2e6a" providerId="Windows Live" clId="Web-{F5C51A5C-7B45-4978-91BE-26FFD41D36B1}" dt="2024-04-19T15:11:23.082" v="350" actId="14100"/>
          <ac:picMkLst>
            <pc:docMk/>
            <pc:sldMk cId="3256030114" sldId="317"/>
            <ac:picMk id="5" creationId="{2591B9A6-BC7A-8DEC-B862-3FD45248CC90}"/>
          </ac:picMkLst>
        </pc:picChg>
        <pc:cxnChg chg="add del">
          <ac:chgData name="Mahboob Sultana" userId="99ae48a0951c2e6a" providerId="Windows Live" clId="Web-{F5C51A5C-7B45-4978-91BE-26FFD41D36B1}" dt="2024-04-19T15:10:59.160" v="345"/>
          <ac:cxnSpMkLst>
            <pc:docMk/>
            <pc:sldMk cId="3256030114" sldId="317"/>
            <ac:cxnSpMk id="44" creationId="{8C730EAB-A532-4295-A302-FB4B90DB9F5E}"/>
          </ac:cxnSpMkLst>
        </pc:cxnChg>
        <pc:cxnChg chg="add">
          <ac:chgData name="Mahboob Sultana" userId="99ae48a0951c2e6a" providerId="Windows Live" clId="Web-{F5C51A5C-7B45-4978-91BE-26FFD41D36B1}" dt="2024-04-19T15:11:16.769" v="349"/>
          <ac:cxnSpMkLst>
            <pc:docMk/>
            <pc:sldMk cId="3256030114" sldId="317"/>
            <ac:cxnSpMk id="57" creationId="{8C730EAB-A532-4295-A302-FB4B90DB9F5E}"/>
          </ac:cxnSpMkLst>
        </pc:cxnChg>
      </pc:sldChg>
      <pc:sldChg chg="modSp add replId">
        <pc:chgData name="Mahboob Sultana" userId="99ae48a0951c2e6a" providerId="Windows Live" clId="Web-{F5C51A5C-7B45-4978-91BE-26FFD41D36B1}" dt="2024-04-19T15:14:39.163" v="368"/>
        <pc:sldMkLst>
          <pc:docMk/>
          <pc:sldMk cId="2501486493" sldId="318"/>
        </pc:sldMkLst>
        <pc:picChg chg="mod modCrop">
          <ac:chgData name="Mahboob Sultana" userId="99ae48a0951c2e6a" providerId="Windows Live" clId="Web-{F5C51A5C-7B45-4978-91BE-26FFD41D36B1}" dt="2024-04-19T15:14:39.163" v="368"/>
          <ac:picMkLst>
            <pc:docMk/>
            <pc:sldMk cId="2501486493" sldId="318"/>
            <ac:picMk id="4" creationId="{939C7FB3-053F-CF68-9EC4-203A0F2599DA}"/>
          </ac:picMkLst>
        </pc:picChg>
        <pc:picChg chg="mod modCrop">
          <ac:chgData name="Mahboob Sultana" userId="99ae48a0951c2e6a" providerId="Windows Live" clId="Web-{F5C51A5C-7B45-4978-91BE-26FFD41D36B1}" dt="2024-04-19T15:13:56.038" v="363"/>
          <ac:picMkLst>
            <pc:docMk/>
            <pc:sldMk cId="2501486493" sldId="318"/>
            <ac:picMk id="5" creationId="{2591B9A6-BC7A-8DEC-B862-3FD45248CC90}"/>
          </ac:picMkLst>
        </pc:picChg>
      </pc:sldChg>
      <pc:sldChg chg="addSp delSp modSp add replId">
        <pc:chgData name="Mahboob Sultana" userId="99ae48a0951c2e6a" providerId="Windows Live" clId="Web-{F5C51A5C-7B45-4978-91BE-26FFD41D36B1}" dt="2024-04-19T15:23:47.208" v="381"/>
        <pc:sldMkLst>
          <pc:docMk/>
          <pc:sldMk cId="1568243268" sldId="319"/>
        </pc:sldMkLst>
        <pc:spChg chg="add del">
          <ac:chgData name="Mahboob Sultana" userId="99ae48a0951c2e6a" providerId="Windows Live" clId="Web-{F5C51A5C-7B45-4978-91BE-26FFD41D36B1}" dt="2024-04-19T15:23:47.208" v="381"/>
          <ac:spMkLst>
            <pc:docMk/>
            <pc:sldMk cId="1568243268" sldId="319"/>
            <ac:spMk id="2" creationId="{029E218E-F01E-A983-0BC6-E21C4466BB28}"/>
          </ac:spMkLst>
        </pc:spChg>
        <pc:spChg chg="del">
          <ac:chgData name="Mahboob Sultana" userId="99ae48a0951c2e6a" providerId="Windows Live" clId="Web-{F5C51A5C-7B45-4978-91BE-26FFD41D36B1}" dt="2024-04-19T15:23:29.458" v="379"/>
          <ac:spMkLst>
            <pc:docMk/>
            <pc:sldMk cId="1568243268" sldId="319"/>
            <ac:spMk id="40" creationId="{A9F529C3-C941-49FD-8C67-82F134F64BDB}"/>
          </ac:spMkLst>
        </pc:spChg>
        <pc:spChg chg="del">
          <ac:chgData name="Mahboob Sultana" userId="99ae48a0951c2e6a" providerId="Windows Live" clId="Web-{F5C51A5C-7B45-4978-91BE-26FFD41D36B1}" dt="2024-04-19T15:23:29.458" v="379"/>
          <ac:spMkLst>
            <pc:docMk/>
            <pc:sldMk cId="1568243268" sldId="319"/>
            <ac:spMk id="42" creationId="{20586029-32A0-47E5-9AEC-AE3ABA6B94D0}"/>
          </ac:spMkLst>
        </pc:spChg>
        <pc:spChg chg="add">
          <ac:chgData name="Mahboob Sultana" userId="99ae48a0951c2e6a" providerId="Windows Live" clId="Web-{F5C51A5C-7B45-4978-91BE-26FFD41D36B1}" dt="2024-04-19T15:23:29.458" v="379"/>
          <ac:spMkLst>
            <pc:docMk/>
            <pc:sldMk cId="1568243268" sldId="319"/>
            <ac:spMk id="49" creationId="{A9F529C3-C941-49FD-8C67-82F134F64BDB}"/>
          </ac:spMkLst>
        </pc:spChg>
        <pc:spChg chg="add">
          <ac:chgData name="Mahboob Sultana" userId="99ae48a0951c2e6a" providerId="Windows Live" clId="Web-{F5C51A5C-7B45-4978-91BE-26FFD41D36B1}" dt="2024-04-19T15:23:29.458" v="379"/>
          <ac:spMkLst>
            <pc:docMk/>
            <pc:sldMk cId="1568243268" sldId="319"/>
            <ac:spMk id="51" creationId="{20586029-32A0-47E5-9AEC-AE3ABA6B94D0}"/>
          </ac:spMkLst>
        </pc:spChg>
        <pc:picChg chg="mod">
          <ac:chgData name="Mahboob Sultana" userId="99ae48a0951c2e6a" providerId="Windows Live" clId="Web-{F5C51A5C-7B45-4978-91BE-26FFD41D36B1}" dt="2024-04-19T15:23:29.458" v="379"/>
          <ac:picMkLst>
            <pc:docMk/>
            <pc:sldMk cId="1568243268" sldId="319"/>
            <ac:picMk id="4" creationId="{939C7FB3-053F-CF68-9EC4-203A0F2599DA}"/>
          </ac:picMkLst>
        </pc:picChg>
        <pc:picChg chg="mod modCrop">
          <ac:chgData name="Mahboob Sultana" userId="99ae48a0951c2e6a" providerId="Windows Live" clId="Web-{F5C51A5C-7B45-4978-91BE-26FFD41D36B1}" dt="2024-04-19T15:23:29.458" v="379"/>
          <ac:picMkLst>
            <pc:docMk/>
            <pc:sldMk cId="1568243268" sldId="319"/>
            <ac:picMk id="5" creationId="{2591B9A6-BC7A-8DEC-B862-3FD45248CC90}"/>
          </ac:picMkLst>
        </pc:picChg>
        <pc:cxnChg chg="del">
          <ac:chgData name="Mahboob Sultana" userId="99ae48a0951c2e6a" providerId="Windows Live" clId="Web-{F5C51A5C-7B45-4978-91BE-26FFD41D36B1}" dt="2024-04-19T15:23:29.458" v="379"/>
          <ac:cxnSpMkLst>
            <pc:docMk/>
            <pc:sldMk cId="1568243268" sldId="319"/>
            <ac:cxnSpMk id="44" creationId="{8C730EAB-A532-4295-A302-FB4B90DB9F5E}"/>
          </ac:cxnSpMkLst>
        </pc:cxnChg>
        <pc:cxnChg chg="add">
          <ac:chgData name="Mahboob Sultana" userId="99ae48a0951c2e6a" providerId="Windows Live" clId="Web-{F5C51A5C-7B45-4978-91BE-26FFD41D36B1}" dt="2024-04-19T15:23:29.458" v="379"/>
          <ac:cxnSpMkLst>
            <pc:docMk/>
            <pc:sldMk cId="1568243268" sldId="319"/>
            <ac:cxnSpMk id="53" creationId="{8C730EAB-A532-4295-A302-FB4B90DB9F5E}"/>
          </ac:cxnSpMkLst>
        </pc:cxnChg>
      </pc:sldChg>
      <pc:sldChg chg="modSp add replId">
        <pc:chgData name="Mahboob Sultana" userId="99ae48a0951c2e6a" providerId="Windows Live" clId="Web-{F5C51A5C-7B45-4978-91BE-26FFD41D36B1}" dt="2024-04-19T15:24:29.427" v="384"/>
        <pc:sldMkLst>
          <pc:docMk/>
          <pc:sldMk cId="313462389" sldId="320"/>
        </pc:sldMkLst>
        <pc:picChg chg="mod">
          <ac:chgData name="Mahboob Sultana" userId="99ae48a0951c2e6a" providerId="Windows Live" clId="Web-{F5C51A5C-7B45-4978-91BE-26FFD41D36B1}" dt="2024-04-19T15:24:29.427" v="384"/>
          <ac:picMkLst>
            <pc:docMk/>
            <pc:sldMk cId="313462389" sldId="320"/>
            <ac:picMk id="4" creationId="{939C7FB3-053F-CF68-9EC4-203A0F2599DA}"/>
          </ac:picMkLst>
        </pc:picChg>
        <pc:picChg chg="mod">
          <ac:chgData name="Mahboob Sultana" userId="99ae48a0951c2e6a" providerId="Windows Live" clId="Web-{F5C51A5C-7B45-4978-91BE-26FFD41D36B1}" dt="2024-04-19T15:24:06.458" v="383"/>
          <ac:picMkLst>
            <pc:docMk/>
            <pc:sldMk cId="313462389" sldId="320"/>
            <ac:picMk id="5" creationId="{2591B9A6-BC7A-8DEC-B862-3FD45248CC90}"/>
          </ac:picMkLst>
        </pc:picChg>
      </pc:sldChg>
      <pc:sldChg chg="modSp add replId">
        <pc:chgData name="Mahboob Sultana" userId="99ae48a0951c2e6a" providerId="Windows Live" clId="Web-{F5C51A5C-7B45-4978-91BE-26FFD41D36B1}" dt="2024-04-19T15:25:48.537" v="393" actId="14100"/>
        <pc:sldMkLst>
          <pc:docMk/>
          <pc:sldMk cId="403147548" sldId="321"/>
        </pc:sldMkLst>
        <pc:picChg chg="mod modCrop">
          <ac:chgData name="Mahboob Sultana" userId="99ae48a0951c2e6a" providerId="Windows Live" clId="Web-{F5C51A5C-7B45-4978-91BE-26FFD41D36B1}" dt="2024-04-19T15:25:48.537" v="393" actId="14100"/>
          <ac:picMkLst>
            <pc:docMk/>
            <pc:sldMk cId="403147548" sldId="321"/>
            <ac:picMk id="4" creationId="{939C7FB3-053F-CF68-9EC4-203A0F2599DA}"/>
          </ac:picMkLst>
        </pc:picChg>
        <pc:picChg chg="mod modCrop">
          <ac:chgData name="Mahboob Sultana" userId="99ae48a0951c2e6a" providerId="Windows Live" clId="Web-{F5C51A5C-7B45-4978-91BE-26FFD41D36B1}" dt="2024-04-19T15:25:16.224" v="388"/>
          <ac:picMkLst>
            <pc:docMk/>
            <pc:sldMk cId="403147548" sldId="321"/>
            <ac:picMk id="5" creationId="{2591B9A6-BC7A-8DEC-B862-3FD45248CC90}"/>
          </ac:picMkLst>
        </pc:picChg>
      </pc:sldChg>
      <pc:sldChg chg="addSp delSp modSp add replId">
        <pc:chgData name="Mahboob Sultana" userId="99ae48a0951c2e6a" providerId="Windows Live" clId="Web-{F5C51A5C-7B45-4978-91BE-26FFD41D36B1}" dt="2024-04-19T15:31:18.633" v="424"/>
        <pc:sldMkLst>
          <pc:docMk/>
          <pc:sldMk cId="1787384719" sldId="322"/>
        </pc:sldMkLst>
        <pc:spChg chg="add del">
          <ac:chgData name="Mahboob Sultana" userId="99ae48a0951c2e6a" providerId="Windows Live" clId="Web-{F5C51A5C-7B45-4978-91BE-26FFD41D36B1}" dt="2024-04-19T15:27:21.912" v="401"/>
          <ac:spMkLst>
            <pc:docMk/>
            <pc:sldMk cId="1787384719" sldId="322"/>
            <ac:spMk id="49" creationId="{A9F529C3-C941-49FD-8C67-82F134F64BDB}"/>
          </ac:spMkLst>
        </pc:spChg>
        <pc:spChg chg="add del">
          <ac:chgData name="Mahboob Sultana" userId="99ae48a0951c2e6a" providerId="Windows Live" clId="Web-{F5C51A5C-7B45-4978-91BE-26FFD41D36B1}" dt="2024-04-19T15:27:21.912" v="401"/>
          <ac:spMkLst>
            <pc:docMk/>
            <pc:sldMk cId="1787384719" sldId="322"/>
            <ac:spMk id="51" creationId="{20586029-32A0-47E5-9AEC-AE3ABA6B94D0}"/>
          </ac:spMkLst>
        </pc:spChg>
        <pc:spChg chg="add del">
          <ac:chgData name="Mahboob Sultana" userId="99ae48a0951c2e6a" providerId="Windows Live" clId="Web-{F5C51A5C-7B45-4978-91BE-26FFD41D36B1}" dt="2024-04-19T15:29:16.476" v="417"/>
          <ac:spMkLst>
            <pc:docMk/>
            <pc:sldMk cId="1787384719" sldId="322"/>
            <ac:spMk id="55" creationId="{AB8C311F-7253-4AED-9701-7FC0708C41C7}"/>
          </ac:spMkLst>
        </pc:spChg>
        <pc:spChg chg="add del">
          <ac:chgData name="Mahboob Sultana" userId="99ae48a0951c2e6a" providerId="Windows Live" clId="Web-{F5C51A5C-7B45-4978-91BE-26FFD41D36B1}" dt="2024-04-19T15:29:16.476" v="417"/>
          <ac:spMkLst>
            <pc:docMk/>
            <pc:sldMk cId="1787384719" sldId="322"/>
            <ac:spMk id="56" creationId="{E2384209-CB15-4CDF-9D31-C44FD9A3F20D}"/>
          </ac:spMkLst>
        </pc:spChg>
        <pc:spChg chg="add del">
          <ac:chgData name="Mahboob Sultana" userId="99ae48a0951c2e6a" providerId="Windows Live" clId="Web-{F5C51A5C-7B45-4978-91BE-26FFD41D36B1}" dt="2024-04-19T15:29:16.476" v="417"/>
          <ac:spMkLst>
            <pc:docMk/>
            <pc:sldMk cId="1787384719" sldId="322"/>
            <ac:spMk id="57" creationId="{A8D57A06-A426-446D-B02C-A2DC6B62E45E}"/>
          </ac:spMkLst>
        </pc:spChg>
        <pc:spChg chg="add del">
          <ac:chgData name="Mahboob Sultana" userId="99ae48a0951c2e6a" providerId="Windows Live" clId="Web-{F5C51A5C-7B45-4978-91BE-26FFD41D36B1}" dt="2024-04-19T15:27:12.616" v="400"/>
          <ac:spMkLst>
            <pc:docMk/>
            <pc:sldMk cId="1787384719" sldId="322"/>
            <ac:spMk id="58" creationId="{2215C6C6-E45C-4179-9FC1-E8A4C1D47430}"/>
          </ac:spMkLst>
        </pc:spChg>
        <pc:spChg chg="add del">
          <ac:chgData name="Mahboob Sultana" userId="99ae48a0951c2e6a" providerId="Windows Live" clId="Web-{F5C51A5C-7B45-4978-91BE-26FFD41D36B1}" dt="2024-04-19T15:29:16.476" v="417"/>
          <ac:spMkLst>
            <pc:docMk/>
            <pc:sldMk cId="1787384719" sldId="322"/>
            <ac:spMk id="62" creationId="{2633B3B5-CC90-43F0-8714-D31D1F3F0209}"/>
          </ac:spMkLst>
        </pc:spChg>
        <pc:spChg chg="add del">
          <ac:chgData name="Mahboob Sultana" userId="99ae48a0951c2e6a" providerId="Windows Live" clId="Web-{F5C51A5C-7B45-4978-91BE-26FFD41D36B1}" dt="2024-04-19T15:27:12.616" v="400"/>
          <ac:spMkLst>
            <pc:docMk/>
            <pc:sldMk cId="1787384719" sldId="322"/>
            <ac:spMk id="64" creationId="{3776B14B-F2F4-4825-8DA8-8C7A0F2B3960}"/>
          </ac:spMkLst>
        </pc:spChg>
        <pc:spChg chg="add">
          <ac:chgData name="Mahboob Sultana" userId="99ae48a0951c2e6a" providerId="Windows Live" clId="Web-{F5C51A5C-7B45-4978-91BE-26FFD41D36B1}" dt="2024-04-19T15:29:16.476" v="417"/>
          <ac:spMkLst>
            <pc:docMk/>
            <pc:sldMk cId="1787384719" sldId="322"/>
            <ac:spMk id="67" creationId="{A9F529C3-C941-49FD-8C67-82F134F64BDB}"/>
          </ac:spMkLst>
        </pc:spChg>
        <pc:spChg chg="add">
          <ac:chgData name="Mahboob Sultana" userId="99ae48a0951c2e6a" providerId="Windows Live" clId="Web-{F5C51A5C-7B45-4978-91BE-26FFD41D36B1}" dt="2024-04-19T15:29:16.476" v="417"/>
          <ac:spMkLst>
            <pc:docMk/>
            <pc:sldMk cId="1787384719" sldId="322"/>
            <ac:spMk id="69" creationId="{20586029-32A0-47E5-9AEC-AE3ABA6B94D0}"/>
          </ac:spMkLst>
        </pc:spChg>
        <pc:grpChg chg="add del">
          <ac:chgData name="Mahboob Sultana" userId="99ae48a0951c2e6a" providerId="Windows Live" clId="Web-{F5C51A5C-7B45-4978-91BE-26FFD41D36B1}" dt="2024-04-19T15:27:12.616" v="400"/>
          <ac:grpSpMkLst>
            <pc:docMk/>
            <pc:sldMk cId="1787384719" sldId="322"/>
            <ac:grpSpMk id="60" creationId="{5FE9FE4C-C9E0-4C54-8010-EA9D29CD4D59}"/>
          </ac:grpSpMkLst>
        </pc:grpChg>
        <pc:picChg chg="add mod">
          <ac:chgData name="Mahboob Sultana" userId="99ae48a0951c2e6a" providerId="Windows Live" clId="Web-{F5C51A5C-7B45-4978-91BE-26FFD41D36B1}" dt="2024-04-19T15:31:18.633" v="424"/>
          <ac:picMkLst>
            <pc:docMk/>
            <pc:sldMk cId="1787384719" sldId="322"/>
            <ac:picMk id="2" creationId="{C1C1EF13-F765-907C-D0A0-45896DC005A0}"/>
          </ac:picMkLst>
        </pc:picChg>
        <pc:picChg chg="del">
          <ac:chgData name="Mahboob Sultana" userId="99ae48a0951c2e6a" providerId="Windows Live" clId="Web-{F5C51A5C-7B45-4978-91BE-26FFD41D36B1}" dt="2024-04-19T15:26:56.694" v="398"/>
          <ac:picMkLst>
            <pc:docMk/>
            <pc:sldMk cId="1787384719" sldId="322"/>
            <ac:picMk id="4" creationId="{939C7FB3-053F-CF68-9EC4-203A0F2599DA}"/>
          </ac:picMkLst>
        </pc:picChg>
        <pc:picChg chg="mod ord modCrop">
          <ac:chgData name="Mahboob Sultana" userId="99ae48a0951c2e6a" providerId="Windows Live" clId="Web-{F5C51A5C-7B45-4978-91BE-26FFD41D36B1}" dt="2024-04-19T15:29:34.788" v="423" actId="1076"/>
          <ac:picMkLst>
            <pc:docMk/>
            <pc:sldMk cId="1787384719" sldId="322"/>
            <ac:picMk id="5" creationId="{2591B9A6-BC7A-8DEC-B862-3FD45248CC90}"/>
          </ac:picMkLst>
        </pc:picChg>
        <pc:cxnChg chg="add del">
          <ac:chgData name="Mahboob Sultana" userId="99ae48a0951c2e6a" providerId="Windows Live" clId="Web-{F5C51A5C-7B45-4978-91BE-26FFD41D36B1}" dt="2024-04-19T15:27:21.912" v="401"/>
          <ac:cxnSpMkLst>
            <pc:docMk/>
            <pc:sldMk cId="1787384719" sldId="322"/>
            <ac:cxnSpMk id="53" creationId="{8C730EAB-A532-4295-A302-FB4B90DB9F5E}"/>
          </ac:cxnSpMkLst>
        </pc:cxnChg>
        <pc:cxnChg chg="add">
          <ac:chgData name="Mahboob Sultana" userId="99ae48a0951c2e6a" providerId="Windows Live" clId="Web-{F5C51A5C-7B45-4978-91BE-26FFD41D36B1}" dt="2024-04-19T15:29:16.476" v="417"/>
          <ac:cxnSpMkLst>
            <pc:docMk/>
            <pc:sldMk cId="1787384719" sldId="322"/>
            <ac:cxnSpMk id="71" creationId="{8C730EAB-A532-4295-A302-FB4B90DB9F5E}"/>
          </ac:cxnSpMkLst>
        </pc:cxnChg>
      </pc:sldChg>
    </pc:docChg>
  </pc:docChgLst>
  <pc:docChgLst>
    <pc:chgData name="Mahboob Sultana" userId="99ae48a0951c2e6a" providerId="Windows Live" clId="Web-{5882408C-2D98-48C5-9218-D3A1347B9A2C}"/>
    <pc:docChg chg="delSld modSld">
      <pc:chgData name="Mahboob Sultana" userId="99ae48a0951c2e6a" providerId="Windows Live" clId="Web-{5882408C-2D98-48C5-9218-D3A1347B9A2C}" dt="2024-01-26T14:10:26.113" v="260"/>
      <pc:docMkLst>
        <pc:docMk/>
      </pc:docMkLst>
      <pc:sldChg chg="del">
        <pc:chgData name="Mahboob Sultana" userId="99ae48a0951c2e6a" providerId="Windows Live" clId="Web-{5882408C-2D98-48C5-9218-D3A1347B9A2C}" dt="2024-01-26T14:10:16.503" v="258"/>
        <pc:sldMkLst>
          <pc:docMk/>
          <pc:sldMk cId="4002911784" sldId="263"/>
        </pc:sldMkLst>
      </pc:sldChg>
      <pc:sldChg chg="del">
        <pc:chgData name="Mahboob Sultana" userId="99ae48a0951c2e6a" providerId="Windows Live" clId="Web-{5882408C-2D98-48C5-9218-D3A1347B9A2C}" dt="2024-01-26T14:10:21.863" v="259"/>
        <pc:sldMkLst>
          <pc:docMk/>
          <pc:sldMk cId="2690967490" sldId="266"/>
        </pc:sldMkLst>
      </pc:sldChg>
      <pc:sldChg chg="del">
        <pc:chgData name="Mahboob Sultana" userId="99ae48a0951c2e6a" providerId="Windows Live" clId="Web-{5882408C-2D98-48C5-9218-D3A1347B9A2C}" dt="2024-01-26T14:10:26.113" v="260"/>
        <pc:sldMkLst>
          <pc:docMk/>
          <pc:sldMk cId="824717151" sldId="276"/>
        </pc:sldMkLst>
      </pc:sldChg>
      <pc:sldChg chg="del">
        <pc:chgData name="Mahboob Sultana" userId="99ae48a0951c2e6a" providerId="Windows Live" clId="Web-{5882408C-2D98-48C5-9218-D3A1347B9A2C}" dt="2024-01-26T13:49:50.788" v="157"/>
        <pc:sldMkLst>
          <pc:docMk/>
          <pc:sldMk cId="306933949" sldId="286"/>
        </pc:sldMkLst>
      </pc:sldChg>
      <pc:sldChg chg="del">
        <pc:chgData name="Mahboob Sultana" userId="99ae48a0951c2e6a" providerId="Windows Live" clId="Web-{5882408C-2D98-48C5-9218-D3A1347B9A2C}" dt="2024-01-26T14:10:14.425" v="257"/>
        <pc:sldMkLst>
          <pc:docMk/>
          <pc:sldMk cId="1288068055" sldId="288"/>
        </pc:sldMkLst>
      </pc:sldChg>
      <pc:sldChg chg="modSp">
        <pc:chgData name="Mahboob Sultana" userId="99ae48a0951c2e6a" providerId="Windows Live" clId="Web-{5882408C-2D98-48C5-9218-D3A1347B9A2C}" dt="2024-01-26T14:02:05.377" v="213" actId="20577"/>
        <pc:sldMkLst>
          <pc:docMk/>
          <pc:sldMk cId="10806491" sldId="289"/>
        </pc:sldMkLst>
        <pc:spChg chg="mod">
          <ac:chgData name="Mahboob Sultana" userId="99ae48a0951c2e6a" providerId="Windows Live" clId="Web-{5882408C-2D98-48C5-9218-D3A1347B9A2C}" dt="2024-01-26T14:02:05.377" v="213" actId="20577"/>
          <ac:spMkLst>
            <pc:docMk/>
            <pc:sldMk cId="10806491" sldId="289"/>
            <ac:spMk id="3" creationId="{079F8C8B-4B64-5196-2B08-98BEF03BBBF3}"/>
          </ac:spMkLst>
        </pc:spChg>
      </pc:sldChg>
      <pc:sldChg chg="addSp delSp modSp del">
        <pc:chgData name="Mahboob Sultana" userId="99ae48a0951c2e6a" providerId="Windows Live" clId="Web-{5882408C-2D98-48C5-9218-D3A1347B9A2C}" dt="2024-01-26T14:01:35.266" v="208"/>
        <pc:sldMkLst>
          <pc:docMk/>
          <pc:sldMk cId="358644744" sldId="299"/>
        </pc:sldMkLst>
        <pc:spChg chg="mod">
          <ac:chgData name="Mahboob Sultana" userId="99ae48a0951c2e6a" providerId="Windows Live" clId="Web-{5882408C-2D98-48C5-9218-D3A1347B9A2C}" dt="2024-01-26T13:59:03.964" v="177"/>
          <ac:spMkLst>
            <pc:docMk/>
            <pc:sldMk cId="358644744" sldId="299"/>
            <ac:spMk id="29" creationId="{5C46547A-D89A-B32F-B54F-FB0011435F42}"/>
          </ac:spMkLst>
        </pc:spChg>
        <pc:spChg chg="mod">
          <ac:chgData name="Mahboob Sultana" userId="99ae48a0951c2e6a" providerId="Windows Live" clId="Web-{5882408C-2D98-48C5-9218-D3A1347B9A2C}" dt="2024-01-26T13:59:03.964" v="177"/>
          <ac:spMkLst>
            <pc:docMk/>
            <pc:sldMk cId="358644744" sldId="299"/>
            <ac:spMk id="37" creationId="{5759C475-F081-468A-4E81-DCECA1A20392}"/>
          </ac:spMkLst>
        </pc:spChg>
        <pc:spChg chg="del">
          <ac:chgData name="Mahboob Sultana" userId="99ae48a0951c2e6a" providerId="Windows Live" clId="Web-{5882408C-2D98-48C5-9218-D3A1347B9A2C}" dt="2024-01-26T13:59:03.964" v="177"/>
          <ac:spMkLst>
            <pc:docMk/>
            <pc:sldMk cId="358644744" sldId="299"/>
            <ac:spMk id="87" creationId="{D12DDE76-C203-4047-9998-63900085B5E8}"/>
          </ac:spMkLst>
        </pc:spChg>
        <pc:spChg chg="add">
          <ac:chgData name="Mahboob Sultana" userId="99ae48a0951c2e6a" providerId="Windows Live" clId="Web-{5882408C-2D98-48C5-9218-D3A1347B9A2C}" dt="2024-01-26T13:59:03.964" v="177"/>
          <ac:spMkLst>
            <pc:docMk/>
            <pc:sldMk cId="358644744" sldId="299"/>
            <ac:spMk id="92" creationId="{A8384FB5-9ADC-4DDC-881B-597D56F5B15D}"/>
          </ac:spMkLst>
        </pc:spChg>
        <pc:spChg chg="add">
          <ac:chgData name="Mahboob Sultana" userId="99ae48a0951c2e6a" providerId="Windows Live" clId="Web-{5882408C-2D98-48C5-9218-D3A1347B9A2C}" dt="2024-01-26T13:59:03.964" v="177"/>
          <ac:spMkLst>
            <pc:docMk/>
            <pc:sldMk cId="358644744" sldId="299"/>
            <ac:spMk id="94" creationId="{91E5A9A7-95C6-4F4F-B00E-C82E07FE62EF}"/>
          </ac:spMkLst>
        </pc:spChg>
        <pc:spChg chg="add">
          <ac:chgData name="Mahboob Sultana" userId="99ae48a0951c2e6a" providerId="Windows Live" clId="Web-{5882408C-2D98-48C5-9218-D3A1347B9A2C}" dt="2024-01-26T13:59:03.964" v="177"/>
          <ac:spMkLst>
            <pc:docMk/>
            <pc:sldMk cId="358644744" sldId="299"/>
            <ac:spMk id="96" creationId="{D07DD2DE-F619-49DD-B5E7-03A290FF4ED1}"/>
          </ac:spMkLst>
        </pc:spChg>
        <pc:spChg chg="add">
          <ac:chgData name="Mahboob Sultana" userId="99ae48a0951c2e6a" providerId="Windows Live" clId="Web-{5882408C-2D98-48C5-9218-D3A1347B9A2C}" dt="2024-01-26T13:59:03.964" v="177"/>
          <ac:spMkLst>
            <pc:docMk/>
            <pc:sldMk cId="358644744" sldId="299"/>
            <ac:spMk id="98" creationId="{85149191-5F60-4A28-AAFF-039F96B0F3EC}"/>
          </ac:spMkLst>
        </pc:spChg>
        <pc:spChg chg="add">
          <ac:chgData name="Mahboob Sultana" userId="99ae48a0951c2e6a" providerId="Windows Live" clId="Web-{5882408C-2D98-48C5-9218-D3A1347B9A2C}" dt="2024-01-26T13:59:03.964" v="177"/>
          <ac:spMkLst>
            <pc:docMk/>
            <pc:sldMk cId="358644744" sldId="299"/>
            <ac:spMk id="100" creationId="{F8260ED5-17F7-4158-B241-D51DD4CF1B7E}"/>
          </ac:spMkLst>
        </pc:spChg>
        <pc:picChg chg="mod">
          <ac:chgData name="Mahboob Sultana" userId="99ae48a0951c2e6a" providerId="Windows Live" clId="Web-{5882408C-2D98-48C5-9218-D3A1347B9A2C}" dt="2024-01-26T13:59:22.527" v="181" actId="1076"/>
          <ac:picMkLst>
            <pc:docMk/>
            <pc:sldMk cId="358644744" sldId="299"/>
            <ac:picMk id="40" creationId="{3AD8C3B3-D3FD-FD92-99FA-5E97DC9B4A0C}"/>
          </ac:picMkLst>
        </pc:picChg>
      </pc:sldChg>
      <pc:sldChg chg="addSp delSp modSp">
        <pc:chgData name="Mahboob Sultana" userId="99ae48a0951c2e6a" providerId="Windows Live" clId="Web-{5882408C-2D98-48C5-9218-D3A1347B9A2C}" dt="2024-01-26T14:01:12.781" v="207" actId="14100"/>
        <pc:sldMkLst>
          <pc:docMk/>
          <pc:sldMk cId="2989534466" sldId="300"/>
        </pc:sldMkLst>
        <pc:spChg chg="add mod">
          <ac:chgData name="Mahboob Sultana" userId="99ae48a0951c2e6a" providerId="Windows Live" clId="Web-{5882408C-2D98-48C5-9218-D3A1347B9A2C}" dt="2024-01-26T14:01:03.781" v="205" actId="14100"/>
          <ac:spMkLst>
            <pc:docMk/>
            <pc:sldMk cId="2989534466" sldId="300"/>
            <ac:spMk id="2" creationId="{B9E2D436-79CC-1BA0-66B4-589CE4733EFF}"/>
          </ac:spMkLst>
        </pc:spChg>
        <pc:spChg chg="mod">
          <ac:chgData name="Mahboob Sultana" userId="99ae48a0951c2e6a" providerId="Windows Live" clId="Web-{5882408C-2D98-48C5-9218-D3A1347B9A2C}" dt="2024-01-26T13:59:40.965" v="182"/>
          <ac:spMkLst>
            <pc:docMk/>
            <pc:sldMk cId="2989534466" sldId="300"/>
            <ac:spMk id="29" creationId="{1E462CA2-D8F6-FBF1-CCB4-AB7B851A2316}"/>
          </ac:spMkLst>
        </pc:spChg>
        <pc:spChg chg="add del">
          <ac:chgData name="Mahboob Sultana" userId="99ae48a0951c2e6a" providerId="Windows Live" clId="Web-{5882408C-2D98-48C5-9218-D3A1347B9A2C}" dt="2024-01-26T14:00:12.216" v="186"/>
          <ac:spMkLst>
            <pc:docMk/>
            <pc:sldMk cId="2989534466" sldId="300"/>
            <ac:spMk id="33" creationId="{AB8C311F-7253-4AED-9701-7FC0708C41C7}"/>
          </ac:spMkLst>
        </pc:spChg>
        <pc:spChg chg="add del">
          <ac:chgData name="Mahboob Sultana" userId="99ae48a0951c2e6a" providerId="Windows Live" clId="Web-{5882408C-2D98-48C5-9218-D3A1347B9A2C}" dt="2024-01-26T14:00:12.216" v="186"/>
          <ac:spMkLst>
            <pc:docMk/>
            <pc:sldMk cId="2989534466" sldId="300"/>
            <ac:spMk id="38" creationId="{E2384209-CB15-4CDF-9D31-C44FD9A3F20D}"/>
          </ac:spMkLst>
        </pc:spChg>
        <pc:spChg chg="add del">
          <ac:chgData name="Mahboob Sultana" userId="99ae48a0951c2e6a" providerId="Windows Live" clId="Web-{5882408C-2D98-48C5-9218-D3A1347B9A2C}" dt="2024-01-26T14:00:12.216" v="186"/>
          <ac:spMkLst>
            <pc:docMk/>
            <pc:sldMk cId="2989534466" sldId="300"/>
            <ac:spMk id="40" creationId="{2633B3B5-CC90-43F0-8714-D31D1F3F0209}"/>
          </ac:spMkLst>
        </pc:spChg>
        <pc:spChg chg="add del">
          <ac:chgData name="Mahboob Sultana" userId="99ae48a0951c2e6a" providerId="Windows Live" clId="Web-{5882408C-2D98-48C5-9218-D3A1347B9A2C}" dt="2024-01-26T14:00:12.216" v="186"/>
          <ac:spMkLst>
            <pc:docMk/>
            <pc:sldMk cId="2989534466" sldId="300"/>
            <ac:spMk id="42" creationId="{A8D57A06-A426-446D-B02C-A2DC6B62E45E}"/>
          </ac:spMkLst>
        </pc:spChg>
        <pc:spChg chg="add del">
          <ac:chgData name="Mahboob Sultana" userId="99ae48a0951c2e6a" providerId="Windows Live" clId="Web-{5882408C-2D98-48C5-9218-D3A1347B9A2C}" dt="2024-01-26T14:00:12.216" v="185"/>
          <ac:spMkLst>
            <pc:docMk/>
            <pc:sldMk cId="2989534466" sldId="300"/>
            <ac:spMk id="47" creationId="{AB8C311F-7253-4AED-9701-7FC0708C41C7}"/>
          </ac:spMkLst>
        </pc:spChg>
        <pc:spChg chg="add del">
          <ac:chgData name="Mahboob Sultana" userId="99ae48a0951c2e6a" providerId="Windows Live" clId="Web-{5882408C-2D98-48C5-9218-D3A1347B9A2C}" dt="2024-01-26T14:00:12.216" v="185"/>
          <ac:spMkLst>
            <pc:docMk/>
            <pc:sldMk cId="2989534466" sldId="300"/>
            <ac:spMk id="49" creationId="{E2384209-CB15-4CDF-9D31-C44FD9A3F20D}"/>
          </ac:spMkLst>
        </pc:spChg>
        <pc:spChg chg="add del">
          <ac:chgData name="Mahboob Sultana" userId="99ae48a0951c2e6a" providerId="Windows Live" clId="Web-{5882408C-2D98-48C5-9218-D3A1347B9A2C}" dt="2024-01-26T14:00:12.216" v="185"/>
          <ac:spMkLst>
            <pc:docMk/>
            <pc:sldMk cId="2989534466" sldId="300"/>
            <ac:spMk id="51" creationId="{2633B3B5-CC90-43F0-8714-D31D1F3F0209}"/>
          </ac:spMkLst>
        </pc:spChg>
        <pc:spChg chg="add del">
          <ac:chgData name="Mahboob Sultana" userId="99ae48a0951c2e6a" providerId="Windows Live" clId="Web-{5882408C-2D98-48C5-9218-D3A1347B9A2C}" dt="2024-01-26T14:00:12.216" v="185"/>
          <ac:spMkLst>
            <pc:docMk/>
            <pc:sldMk cId="2989534466" sldId="300"/>
            <ac:spMk id="53" creationId="{A8D57A06-A426-446D-B02C-A2DC6B62E45E}"/>
          </ac:spMkLst>
        </pc:spChg>
        <pc:spChg chg="add">
          <ac:chgData name="Mahboob Sultana" userId="99ae48a0951c2e6a" providerId="Windows Live" clId="Web-{5882408C-2D98-48C5-9218-D3A1347B9A2C}" dt="2024-01-26T14:00:12.216" v="186"/>
          <ac:spMkLst>
            <pc:docMk/>
            <pc:sldMk cId="2989534466" sldId="300"/>
            <ac:spMk id="55" creationId="{AB8C311F-7253-4AED-9701-7FC0708C41C7}"/>
          </ac:spMkLst>
        </pc:spChg>
        <pc:spChg chg="add">
          <ac:chgData name="Mahboob Sultana" userId="99ae48a0951c2e6a" providerId="Windows Live" clId="Web-{5882408C-2D98-48C5-9218-D3A1347B9A2C}" dt="2024-01-26T14:00:12.216" v="186"/>
          <ac:spMkLst>
            <pc:docMk/>
            <pc:sldMk cId="2989534466" sldId="300"/>
            <ac:spMk id="56" creationId="{E2384209-CB15-4CDF-9D31-C44FD9A3F20D}"/>
          </ac:spMkLst>
        </pc:spChg>
        <pc:spChg chg="add">
          <ac:chgData name="Mahboob Sultana" userId="99ae48a0951c2e6a" providerId="Windows Live" clId="Web-{5882408C-2D98-48C5-9218-D3A1347B9A2C}" dt="2024-01-26T14:00:12.216" v="186"/>
          <ac:spMkLst>
            <pc:docMk/>
            <pc:sldMk cId="2989534466" sldId="300"/>
            <ac:spMk id="57" creationId="{2633B3B5-CC90-43F0-8714-D31D1F3F0209}"/>
          </ac:spMkLst>
        </pc:spChg>
        <pc:spChg chg="add">
          <ac:chgData name="Mahboob Sultana" userId="99ae48a0951c2e6a" providerId="Windows Live" clId="Web-{5882408C-2D98-48C5-9218-D3A1347B9A2C}" dt="2024-01-26T14:00:12.216" v="186"/>
          <ac:spMkLst>
            <pc:docMk/>
            <pc:sldMk cId="2989534466" sldId="300"/>
            <ac:spMk id="58" creationId="{A8D57A06-A426-446D-B02C-A2DC6B62E45E}"/>
          </ac:spMkLst>
        </pc:spChg>
        <pc:picChg chg="mod">
          <ac:chgData name="Mahboob Sultana" userId="99ae48a0951c2e6a" providerId="Windows Live" clId="Web-{5882408C-2D98-48C5-9218-D3A1347B9A2C}" dt="2024-01-26T14:01:12.781" v="207" actId="14100"/>
          <ac:picMkLst>
            <pc:docMk/>
            <pc:sldMk cId="2989534466" sldId="300"/>
            <ac:picMk id="31" creationId="{65849665-A9A3-47DB-838E-5298E74876C1}"/>
          </ac:picMkLst>
        </pc:picChg>
      </pc:sldChg>
      <pc:sldChg chg="addSp delSp modSp">
        <pc:chgData name="Mahboob Sultana" userId="99ae48a0951c2e6a" providerId="Windows Live" clId="Web-{5882408C-2D98-48C5-9218-D3A1347B9A2C}" dt="2024-01-26T13:58:01.915" v="176" actId="14100"/>
        <pc:sldMkLst>
          <pc:docMk/>
          <pc:sldMk cId="3740132918" sldId="301"/>
        </pc:sldMkLst>
        <pc:spChg chg="add del mod">
          <ac:chgData name="Mahboob Sultana" userId="99ae48a0951c2e6a" providerId="Windows Live" clId="Web-{5882408C-2D98-48C5-9218-D3A1347B9A2C}" dt="2024-01-26T13:56:19.614" v="162"/>
          <ac:spMkLst>
            <pc:docMk/>
            <pc:sldMk cId="3740132918" sldId="301"/>
            <ac:spMk id="6" creationId="{202C6797-1B93-F68E-ADFD-A21A10051C19}"/>
          </ac:spMkLst>
        </pc:spChg>
        <pc:spChg chg="del">
          <ac:chgData name="Mahboob Sultana" userId="99ae48a0951c2e6a" providerId="Windows Live" clId="Web-{5882408C-2D98-48C5-9218-D3A1347B9A2C}" dt="2024-01-26T13:56:15.395" v="161"/>
          <ac:spMkLst>
            <pc:docMk/>
            <pc:sldMk cId="3740132918" sldId="301"/>
            <ac:spMk id="39" creationId="{D977F760-8BE0-8C4B-020D-11FE0F471207}"/>
          </ac:spMkLst>
        </pc:spChg>
        <pc:picChg chg="add mod">
          <ac:chgData name="Mahboob Sultana" userId="99ae48a0951c2e6a" providerId="Windows Live" clId="Web-{5882408C-2D98-48C5-9218-D3A1347B9A2C}" dt="2024-01-26T13:58:01.915" v="176" actId="14100"/>
          <ac:picMkLst>
            <pc:docMk/>
            <pc:sldMk cId="3740132918" sldId="301"/>
            <ac:picMk id="3" creationId="{86549EB1-5081-D406-789C-FA06E5F43F0F}"/>
          </ac:picMkLst>
        </pc:picChg>
        <pc:picChg chg="del">
          <ac:chgData name="Mahboob Sultana" userId="99ae48a0951c2e6a" providerId="Windows Live" clId="Web-{5882408C-2D98-48C5-9218-D3A1347B9A2C}" dt="2024-01-26T13:56:07.926" v="160"/>
          <ac:picMkLst>
            <pc:docMk/>
            <pc:sldMk cId="3740132918" sldId="301"/>
            <ac:picMk id="4" creationId="{30313666-B15B-0666-C52C-485DD45C8C6F}"/>
          </ac:picMkLst>
        </pc:picChg>
      </pc:sldChg>
      <pc:sldChg chg="addSp delSp modSp">
        <pc:chgData name="Mahboob Sultana" userId="99ae48a0951c2e6a" providerId="Windows Live" clId="Web-{5882408C-2D98-48C5-9218-D3A1347B9A2C}" dt="2024-01-26T14:09:56.034" v="256" actId="1076"/>
        <pc:sldMkLst>
          <pc:docMk/>
          <pc:sldMk cId="3078925006" sldId="305"/>
        </pc:sldMkLst>
        <pc:spChg chg="add del">
          <ac:chgData name="Mahboob Sultana" userId="99ae48a0951c2e6a" providerId="Windows Live" clId="Web-{5882408C-2D98-48C5-9218-D3A1347B9A2C}" dt="2024-01-26T14:03:09.379" v="228"/>
          <ac:spMkLst>
            <pc:docMk/>
            <pc:sldMk cId="3078925006" sldId="305"/>
            <ac:spMk id="2" creationId="{BAA137C5-2C16-09DA-F9C3-E174EF7FD9B2}"/>
          </ac:spMkLst>
        </pc:spChg>
        <pc:spChg chg="del mod">
          <ac:chgData name="Mahboob Sultana" userId="99ae48a0951c2e6a" providerId="Windows Live" clId="Web-{5882408C-2D98-48C5-9218-D3A1347B9A2C}" dt="2024-01-26T14:02:53.316" v="225"/>
          <ac:spMkLst>
            <pc:docMk/>
            <pc:sldMk cId="3078925006" sldId="305"/>
            <ac:spMk id="3" creationId="{B3E28215-CCC6-8DA4-5FFF-95CB424AB5CD}"/>
          </ac:spMkLst>
        </pc:spChg>
        <pc:spChg chg="del">
          <ac:chgData name="Mahboob Sultana" userId="99ae48a0951c2e6a" providerId="Windows Live" clId="Web-{5882408C-2D98-48C5-9218-D3A1347B9A2C}" dt="2024-01-26T14:02:58.082" v="226"/>
          <ac:spMkLst>
            <pc:docMk/>
            <pc:sldMk cId="3078925006" sldId="305"/>
            <ac:spMk id="4" creationId="{33661A24-9C4B-0C2C-CC8E-EBC14F6F4987}"/>
          </ac:spMkLst>
        </pc:spChg>
        <pc:spChg chg="add mod">
          <ac:chgData name="Mahboob Sultana" userId="99ae48a0951c2e6a" providerId="Windows Live" clId="Web-{5882408C-2D98-48C5-9218-D3A1347B9A2C}" dt="2024-01-26T14:09:25.002" v="253" actId="1076"/>
          <ac:spMkLst>
            <pc:docMk/>
            <pc:sldMk cId="3078925006" sldId="305"/>
            <ac:spMk id="5" creationId="{65D0F4D8-1466-CAF9-A68B-C753CF1386C2}"/>
          </ac:spMkLst>
        </pc:spChg>
        <pc:spChg chg="del mod">
          <ac:chgData name="Mahboob Sultana" userId="99ae48a0951c2e6a" providerId="Windows Live" clId="Web-{5882408C-2D98-48C5-9218-D3A1347B9A2C}" dt="2024-01-26T14:02:31.143" v="218"/>
          <ac:spMkLst>
            <pc:docMk/>
            <pc:sldMk cId="3078925006" sldId="305"/>
            <ac:spMk id="6" creationId="{D1693393-E6AB-C836-E961-2A85881D550C}"/>
          </ac:spMkLst>
        </pc:spChg>
        <pc:spChg chg="del">
          <ac:chgData name="Mahboob Sultana" userId="99ae48a0951c2e6a" providerId="Windows Live" clId="Web-{5882408C-2D98-48C5-9218-D3A1347B9A2C}" dt="2024-01-26T14:02:44.159" v="223"/>
          <ac:spMkLst>
            <pc:docMk/>
            <pc:sldMk cId="3078925006" sldId="305"/>
            <ac:spMk id="7" creationId="{B3EB79F1-20BF-3F43-701E-DBD6AD8E4B5C}"/>
          </ac:spMkLst>
        </pc:spChg>
        <pc:spChg chg="del mod">
          <ac:chgData name="Mahboob Sultana" userId="99ae48a0951c2e6a" providerId="Windows Live" clId="Web-{5882408C-2D98-48C5-9218-D3A1347B9A2C}" dt="2024-01-26T14:02:37.565" v="221"/>
          <ac:spMkLst>
            <pc:docMk/>
            <pc:sldMk cId="3078925006" sldId="305"/>
            <ac:spMk id="9" creationId="{3436C6B8-3461-62C7-FB20-899DD7D6B8E3}"/>
          </ac:spMkLst>
        </pc:spChg>
        <pc:spChg chg="del">
          <ac:chgData name="Mahboob Sultana" userId="99ae48a0951c2e6a" providerId="Windows Live" clId="Web-{5882408C-2D98-48C5-9218-D3A1347B9A2C}" dt="2024-01-26T14:02:40.800" v="222"/>
          <ac:spMkLst>
            <pc:docMk/>
            <pc:sldMk cId="3078925006" sldId="305"/>
            <ac:spMk id="10" creationId="{80400D24-A581-B142-CF14-3E651BC75384}"/>
          </ac:spMkLst>
        </pc:spChg>
        <pc:spChg chg="mod">
          <ac:chgData name="Mahboob Sultana" userId="99ae48a0951c2e6a" providerId="Windows Live" clId="Web-{5882408C-2D98-48C5-9218-D3A1347B9A2C}" dt="2024-01-26T14:09:56.034" v="256" actId="1076"/>
          <ac:spMkLst>
            <pc:docMk/>
            <pc:sldMk cId="3078925006" sldId="305"/>
            <ac:spMk id="11" creationId="{4EB9A687-FB2E-83B8-F5A2-6AC945646B9C}"/>
          </ac:spMkLst>
        </pc:spChg>
        <pc:picChg chg="add mod">
          <ac:chgData name="Mahboob Sultana" userId="99ae48a0951c2e6a" providerId="Windows Live" clId="Web-{5882408C-2D98-48C5-9218-D3A1347B9A2C}" dt="2024-01-26T14:09:13.689" v="250" actId="1076"/>
          <ac:picMkLst>
            <pc:docMk/>
            <pc:sldMk cId="3078925006" sldId="305"/>
            <ac:picMk id="8" creationId="{488C78D7-DDA2-F29D-D929-D8D296516237}"/>
          </ac:picMkLst>
        </pc:picChg>
        <pc:picChg chg="del">
          <ac:chgData name="Mahboob Sultana" userId="99ae48a0951c2e6a" providerId="Windows Live" clId="Web-{5882408C-2D98-48C5-9218-D3A1347B9A2C}" dt="2024-01-26T14:02:16.971" v="214"/>
          <ac:picMkLst>
            <pc:docMk/>
            <pc:sldMk cId="3078925006" sldId="305"/>
            <ac:picMk id="14" creationId="{4EC81DDE-9D27-6520-C61B-18BA926F7EA0}"/>
          </ac:picMkLst>
        </pc:picChg>
        <pc:picChg chg="del">
          <ac:chgData name="Mahboob Sultana" userId="99ae48a0951c2e6a" providerId="Windows Live" clId="Web-{5882408C-2D98-48C5-9218-D3A1347B9A2C}" dt="2024-01-26T14:02:26.565" v="216"/>
          <ac:picMkLst>
            <pc:docMk/>
            <pc:sldMk cId="3078925006" sldId="305"/>
            <ac:picMk id="15" creationId="{2462895A-97FE-3FF7-9BAC-98874442C22F}"/>
          </ac:picMkLst>
        </pc:picChg>
        <pc:picChg chg="del">
          <ac:chgData name="Mahboob Sultana" userId="99ae48a0951c2e6a" providerId="Windows Live" clId="Web-{5882408C-2D98-48C5-9218-D3A1347B9A2C}" dt="2024-01-26T14:02:32.909" v="219"/>
          <ac:picMkLst>
            <pc:docMk/>
            <pc:sldMk cId="3078925006" sldId="305"/>
            <ac:picMk id="16" creationId="{57A2937E-CF40-4F45-CAC3-4C5145AB52F3}"/>
          </ac:picMkLst>
        </pc:picChg>
      </pc:sldChg>
      <pc:sldChg chg="del">
        <pc:chgData name="Mahboob Sultana" userId="99ae48a0951c2e6a" providerId="Windows Live" clId="Web-{5882408C-2D98-48C5-9218-D3A1347B9A2C}" dt="2024-01-26T13:49:59.992" v="158"/>
        <pc:sldMkLst>
          <pc:docMk/>
          <pc:sldMk cId="3455034157" sldId="306"/>
        </pc:sldMkLst>
      </pc:sldChg>
      <pc:sldChg chg="addSp delSp modSp">
        <pc:chgData name="Mahboob Sultana" userId="99ae48a0951c2e6a" providerId="Windows Live" clId="Web-{5882408C-2D98-48C5-9218-D3A1347B9A2C}" dt="2024-01-26T13:49:40.991" v="156" actId="20577"/>
        <pc:sldMkLst>
          <pc:docMk/>
          <pc:sldMk cId="1339092359" sldId="307"/>
        </pc:sldMkLst>
        <pc:spChg chg="mod">
          <ac:chgData name="Mahboob Sultana" userId="99ae48a0951c2e6a" providerId="Windows Live" clId="Web-{5882408C-2D98-48C5-9218-D3A1347B9A2C}" dt="2024-01-26T13:49:40.991" v="156" actId="20577"/>
          <ac:spMkLst>
            <pc:docMk/>
            <pc:sldMk cId="1339092359" sldId="307"/>
            <ac:spMk id="2" creationId="{FE27DA2D-F75D-EFA1-98CA-8444BC6F7208}"/>
          </ac:spMkLst>
        </pc:spChg>
        <pc:spChg chg="add del">
          <ac:chgData name="Mahboob Sultana" userId="99ae48a0951c2e6a" providerId="Windows Live" clId="Web-{5882408C-2D98-48C5-9218-D3A1347B9A2C}" dt="2024-01-26T13:48:53.614" v="149"/>
          <ac:spMkLst>
            <pc:docMk/>
            <pc:sldMk cId="1339092359" sldId="307"/>
            <ac:spMk id="65" creationId="{2E17E911-875F-4DE5-8699-99D9F1805A5D}"/>
          </ac:spMkLst>
        </pc:spChg>
        <pc:spChg chg="add del">
          <ac:chgData name="Mahboob Sultana" userId="99ae48a0951c2e6a" providerId="Windows Live" clId="Web-{5882408C-2D98-48C5-9218-D3A1347B9A2C}" dt="2024-01-26T13:48:53.614" v="149"/>
          <ac:spMkLst>
            <pc:docMk/>
            <pc:sldMk cId="1339092359" sldId="307"/>
            <ac:spMk id="67" creationId="{CD9FE4EF-C4D8-49A0-B2FF-81D8DB7D8A24}"/>
          </ac:spMkLst>
        </pc:spChg>
        <pc:spChg chg="add del">
          <ac:chgData name="Mahboob Sultana" userId="99ae48a0951c2e6a" providerId="Windows Live" clId="Web-{5882408C-2D98-48C5-9218-D3A1347B9A2C}" dt="2024-01-26T13:48:53.614" v="149"/>
          <ac:spMkLst>
            <pc:docMk/>
            <pc:sldMk cId="1339092359" sldId="307"/>
            <ac:spMk id="69" creationId="{4300840D-0A0B-4512-BACA-B439D5B9C57C}"/>
          </ac:spMkLst>
        </pc:spChg>
        <pc:spChg chg="add del">
          <ac:chgData name="Mahboob Sultana" userId="99ae48a0951c2e6a" providerId="Windows Live" clId="Web-{5882408C-2D98-48C5-9218-D3A1347B9A2C}" dt="2024-01-26T13:48:53.614" v="149"/>
          <ac:spMkLst>
            <pc:docMk/>
            <pc:sldMk cId="1339092359" sldId="307"/>
            <ac:spMk id="71" creationId="{D2B78728-A580-49A7-84F9-6EF6F583ADE0}"/>
          </ac:spMkLst>
        </pc:spChg>
        <pc:spChg chg="add del">
          <ac:chgData name="Mahboob Sultana" userId="99ae48a0951c2e6a" providerId="Windows Live" clId="Web-{5882408C-2D98-48C5-9218-D3A1347B9A2C}" dt="2024-01-26T13:48:53.614" v="149"/>
          <ac:spMkLst>
            <pc:docMk/>
            <pc:sldMk cId="1339092359" sldId="307"/>
            <ac:spMk id="73" creationId="{38FAA1A1-D861-433F-88FA-1E9D6FD31D11}"/>
          </ac:spMkLst>
        </pc:spChg>
        <pc:spChg chg="add del">
          <ac:chgData name="Mahboob Sultana" userId="99ae48a0951c2e6a" providerId="Windows Live" clId="Web-{5882408C-2D98-48C5-9218-D3A1347B9A2C}" dt="2024-01-26T13:48:53.614" v="149"/>
          <ac:spMkLst>
            <pc:docMk/>
            <pc:sldMk cId="1339092359" sldId="307"/>
            <ac:spMk id="75" creationId="{8D71EDA1-87BF-4D5D-AB79-F346FD19278A}"/>
          </ac:spMkLst>
        </pc:spChg>
        <pc:spChg chg="add del">
          <ac:chgData name="Mahboob Sultana" userId="99ae48a0951c2e6a" providerId="Windows Live" clId="Web-{5882408C-2D98-48C5-9218-D3A1347B9A2C}" dt="2024-01-26T13:48:48.848" v="146"/>
          <ac:spMkLst>
            <pc:docMk/>
            <pc:sldMk cId="1339092359" sldId="307"/>
            <ac:spMk id="80" creationId="{A8384FB5-9ADC-4DDC-881B-597D56F5B15D}"/>
          </ac:spMkLst>
        </pc:spChg>
        <pc:spChg chg="add del">
          <ac:chgData name="Mahboob Sultana" userId="99ae48a0951c2e6a" providerId="Windows Live" clId="Web-{5882408C-2D98-48C5-9218-D3A1347B9A2C}" dt="2024-01-26T13:48:48.848" v="146"/>
          <ac:spMkLst>
            <pc:docMk/>
            <pc:sldMk cId="1339092359" sldId="307"/>
            <ac:spMk id="82" creationId="{91E5A9A7-95C6-4F4F-B00E-C82E07FE62EF}"/>
          </ac:spMkLst>
        </pc:spChg>
        <pc:spChg chg="add del">
          <ac:chgData name="Mahboob Sultana" userId="99ae48a0951c2e6a" providerId="Windows Live" clId="Web-{5882408C-2D98-48C5-9218-D3A1347B9A2C}" dt="2024-01-26T13:48:48.848" v="146"/>
          <ac:spMkLst>
            <pc:docMk/>
            <pc:sldMk cId="1339092359" sldId="307"/>
            <ac:spMk id="84" creationId="{D07DD2DE-F619-49DD-B5E7-03A290FF4ED1}"/>
          </ac:spMkLst>
        </pc:spChg>
        <pc:spChg chg="add del">
          <ac:chgData name="Mahboob Sultana" userId="99ae48a0951c2e6a" providerId="Windows Live" clId="Web-{5882408C-2D98-48C5-9218-D3A1347B9A2C}" dt="2024-01-26T13:48:48.848" v="146"/>
          <ac:spMkLst>
            <pc:docMk/>
            <pc:sldMk cId="1339092359" sldId="307"/>
            <ac:spMk id="86" creationId="{85149191-5F60-4A28-AAFF-039F96B0F3EC}"/>
          </ac:spMkLst>
        </pc:spChg>
        <pc:spChg chg="add del">
          <ac:chgData name="Mahboob Sultana" userId="99ae48a0951c2e6a" providerId="Windows Live" clId="Web-{5882408C-2D98-48C5-9218-D3A1347B9A2C}" dt="2024-01-26T13:48:48.848" v="146"/>
          <ac:spMkLst>
            <pc:docMk/>
            <pc:sldMk cId="1339092359" sldId="307"/>
            <ac:spMk id="88" creationId="{F8260ED5-17F7-4158-B241-D51DD4CF1B7E}"/>
          </ac:spMkLst>
        </pc:spChg>
        <pc:spChg chg="add del">
          <ac:chgData name="Mahboob Sultana" userId="99ae48a0951c2e6a" providerId="Windows Live" clId="Web-{5882408C-2D98-48C5-9218-D3A1347B9A2C}" dt="2024-01-26T13:48:53.552" v="148"/>
          <ac:spMkLst>
            <pc:docMk/>
            <pc:sldMk cId="1339092359" sldId="307"/>
            <ac:spMk id="90" creationId="{3B432D73-5C38-474F-AF96-A3228731BF36}"/>
          </ac:spMkLst>
        </pc:spChg>
        <pc:spChg chg="add del">
          <ac:chgData name="Mahboob Sultana" userId="99ae48a0951c2e6a" providerId="Windows Live" clId="Web-{5882408C-2D98-48C5-9218-D3A1347B9A2C}" dt="2024-01-26T13:49:22.693" v="155"/>
          <ac:spMkLst>
            <pc:docMk/>
            <pc:sldMk cId="1339092359" sldId="307"/>
            <ac:spMk id="92" creationId="{2E17E911-875F-4DE5-8699-99D9F1805A5D}"/>
          </ac:spMkLst>
        </pc:spChg>
        <pc:spChg chg="add del">
          <ac:chgData name="Mahboob Sultana" userId="99ae48a0951c2e6a" providerId="Windows Live" clId="Web-{5882408C-2D98-48C5-9218-D3A1347B9A2C}" dt="2024-01-26T13:49:22.693" v="155"/>
          <ac:spMkLst>
            <pc:docMk/>
            <pc:sldMk cId="1339092359" sldId="307"/>
            <ac:spMk id="93" creationId="{CD9FE4EF-C4D8-49A0-B2FF-81D8DB7D8A24}"/>
          </ac:spMkLst>
        </pc:spChg>
        <pc:spChg chg="add del">
          <ac:chgData name="Mahboob Sultana" userId="99ae48a0951c2e6a" providerId="Windows Live" clId="Web-{5882408C-2D98-48C5-9218-D3A1347B9A2C}" dt="2024-01-26T13:49:22.693" v="155"/>
          <ac:spMkLst>
            <pc:docMk/>
            <pc:sldMk cId="1339092359" sldId="307"/>
            <ac:spMk id="94" creationId="{4300840D-0A0B-4512-BACA-B439D5B9C57C}"/>
          </ac:spMkLst>
        </pc:spChg>
        <pc:spChg chg="add del">
          <ac:chgData name="Mahboob Sultana" userId="99ae48a0951c2e6a" providerId="Windows Live" clId="Web-{5882408C-2D98-48C5-9218-D3A1347B9A2C}" dt="2024-01-26T13:49:22.693" v="155"/>
          <ac:spMkLst>
            <pc:docMk/>
            <pc:sldMk cId="1339092359" sldId="307"/>
            <ac:spMk id="95" creationId="{D2B78728-A580-49A7-84F9-6EF6F583ADE0}"/>
          </ac:spMkLst>
        </pc:spChg>
        <pc:spChg chg="add del">
          <ac:chgData name="Mahboob Sultana" userId="99ae48a0951c2e6a" providerId="Windows Live" clId="Web-{5882408C-2D98-48C5-9218-D3A1347B9A2C}" dt="2024-01-26T13:49:22.693" v="155"/>
          <ac:spMkLst>
            <pc:docMk/>
            <pc:sldMk cId="1339092359" sldId="307"/>
            <ac:spMk id="96" creationId="{38FAA1A1-D861-433F-88FA-1E9D6FD31D11}"/>
          </ac:spMkLst>
        </pc:spChg>
        <pc:spChg chg="add del">
          <ac:chgData name="Mahboob Sultana" userId="99ae48a0951c2e6a" providerId="Windows Live" clId="Web-{5882408C-2D98-48C5-9218-D3A1347B9A2C}" dt="2024-01-26T13:49:22.693" v="155"/>
          <ac:spMkLst>
            <pc:docMk/>
            <pc:sldMk cId="1339092359" sldId="307"/>
            <ac:spMk id="97" creationId="{8D71EDA1-87BF-4D5D-AB79-F346FD19278A}"/>
          </ac:spMkLst>
        </pc:spChg>
        <pc:spChg chg="add">
          <ac:chgData name="Mahboob Sultana" userId="99ae48a0951c2e6a" providerId="Windows Live" clId="Web-{5882408C-2D98-48C5-9218-D3A1347B9A2C}" dt="2024-01-26T13:49:22.693" v="155"/>
          <ac:spMkLst>
            <pc:docMk/>
            <pc:sldMk cId="1339092359" sldId="307"/>
            <ac:spMk id="102" creationId="{BACC6370-2D7E-4714-9D71-7542949D7D5D}"/>
          </ac:spMkLst>
        </pc:spChg>
        <pc:spChg chg="add">
          <ac:chgData name="Mahboob Sultana" userId="99ae48a0951c2e6a" providerId="Windows Live" clId="Web-{5882408C-2D98-48C5-9218-D3A1347B9A2C}" dt="2024-01-26T13:49:22.693" v="155"/>
          <ac:spMkLst>
            <pc:docMk/>
            <pc:sldMk cId="1339092359" sldId="307"/>
            <ac:spMk id="104" creationId="{F68B3F68-107C-434F-AA38-110D5EA91B85}"/>
          </ac:spMkLst>
        </pc:spChg>
        <pc:spChg chg="add">
          <ac:chgData name="Mahboob Sultana" userId="99ae48a0951c2e6a" providerId="Windows Live" clId="Web-{5882408C-2D98-48C5-9218-D3A1347B9A2C}" dt="2024-01-26T13:49:22.693" v="155"/>
          <ac:spMkLst>
            <pc:docMk/>
            <pc:sldMk cId="1339092359" sldId="307"/>
            <ac:spMk id="106" creationId="{AAD0DBB9-1A4B-4391-81D4-CB19F9AB918A}"/>
          </ac:spMkLst>
        </pc:spChg>
        <pc:spChg chg="add">
          <ac:chgData name="Mahboob Sultana" userId="99ae48a0951c2e6a" providerId="Windows Live" clId="Web-{5882408C-2D98-48C5-9218-D3A1347B9A2C}" dt="2024-01-26T13:49:22.693" v="155"/>
          <ac:spMkLst>
            <pc:docMk/>
            <pc:sldMk cId="1339092359" sldId="307"/>
            <ac:spMk id="108" creationId="{063BBA22-50EA-4C4D-BE05-F1CE4E63AA56}"/>
          </ac:spMkLst>
        </pc:spChg>
        <pc:graphicFrameChg chg="mod modGraphic">
          <ac:chgData name="Mahboob Sultana" userId="99ae48a0951c2e6a" providerId="Windows Live" clId="Web-{5882408C-2D98-48C5-9218-D3A1347B9A2C}" dt="2024-01-26T13:49:22.693" v="155"/>
          <ac:graphicFrameMkLst>
            <pc:docMk/>
            <pc:sldMk cId="1339092359" sldId="307"/>
            <ac:graphicFrameMk id="24" creationId="{F1749295-697B-524A-CA06-650D12A89A2B}"/>
          </ac:graphicFrameMkLst>
        </pc:graphicFrameChg>
      </pc:sldChg>
    </pc:docChg>
  </pc:docChgLst>
  <pc:docChgLst>
    <pc:chgData name="Mahboob Sultana" userId="99ae48a0951c2e6a" providerId="Windows Live" clId="Web-{6F99A049-BAE1-4CBB-830C-FDA9354355CC}"/>
    <pc:docChg chg="addSld delSld modSld sldOrd">
      <pc:chgData name="Mahboob Sultana" userId="99ae48a0951c2e6a" providerId="Windows Live" clId="Web-{6F99A049-BAE1-4CBB-830C-FDA9354355CC}" dt="2024-01-26T12:06:01.441" v="865" actId="14100"/>
      <pc:docMkLst>
        <pc:docMk/>
      </pc:docMkLst>
      <pc:sldChg chg="delSp">
        <pc:chgData name="Mahboob Sultana" userId="99ae48a0951c2e6a" providerId="Windows Live" clId="Web-{6F99A049-BAE1-4CBB-830C-FDA9354355CC}" dt="2024-01-26T10:01:49.172" v="406"/>
        <pc:sldMkLst>
          <pc:docMk/>
          <pc:sldMk cId="2122728967" sldId="260"/>
        </pc:sldMkLst>
        <pc:picChg chg="del">
          <ac:chgData name="Mahboob Sultana" userId="99ae48a0951c2e6a" providerId="Windows Live" clId="Web-{6F99A049-BAE1-4CBB-830C-FDA9354355CC}" dt="2024-01-26T10:01:49.172" v="406"/>
          <ac:picMkLst>
            <pc:docMk/>
            <pc:sldMk cId="2122728967" sldId="260"/>
            <ac:picMk id="7" creationId="{0C9D3ACD-A9D8-4B26-8758-31D357CB1A3F}"/>
          </ac:picMkLst>
        </pc:picChg>
      </pc:sldChg>
      <pc:sldChg chg="addSp delSp modSp add del ord">
        <pc:chgData name="Mahboob Sultana" userId="99ae48a0951c2e6a" providerId="Windows Live" clId="Web-{6F99A049-BAE1-4CBB-830C-FDA9354355CC}" dt="2024-01-26T10:13:25.036" v="474" actId="20577"/>
        <pc:sldMkLst>
          <pc:docMk/>
          <pc:sldMk cId="27126498" sldId="261"/>
        </pc:sldMkLst>
        <pc:spChg chg="mod">
          <ac:chgData name="Mahboob Sultana" userId="99ae48a0951c2e6a" providerId="Windows Live" clId="Web-{6F99A049-BAE1-4CBB-830C-FDA9354355CC}" dt="2024-01-26T10:13:25.036" v="474" actId="20577"/>
          <ac:spMkLst>
            <pc:docMk/>
            <pc:sldMk cId="27126498" sldId="261"/>
            <ac:spMk id="3" creationId="{0DED61FF-98D7-468C-A710-A0E65FFCFDD7}"/>
          </ac:spMkLst>
        </pc:spChg>
        <pc:spChg chg="add del mod">
          <ac:chgData name="Mahboob Sultana" userId="99ae48a0951c2e6a" providerId="Windows Live" clId="Web-{6F99A049-BAE1-4CBB-830C-FDA9354355CC}" dt="2024-01-26T09:49:31.464" v="384"/>
          <ac:spMkLst>
            <pc:docMk/>
            <pc:sldMk cId="27126498" sldId="261"/>
            <ac:spMk id="4" creationId="{E78B53A9-ECCC-91AB-CD52-609410573695}"/>
          </ac:spMkLst>
        </pc:spChg>
        <pc:spChg chg="del">
          <ac:chgData name="Mahboob Sultana" userId="99ae48a0951c2e6a" providerId="Windows Live" clId="Web-{6F99A049-BAE1-4CBB-830C-FDA9354355CC}" dt="2024-01-26T09:49:25.104" v="383"/>
          <ac:spMkLst>
            <pc:docMk/>
            <pc:sldMk cId="27126498" sldId="261"/>
            <ac:spMk id="6" creationId="{0BC44B71-63BE-418A-A82A-64402026207E}"/>
          </ac:spMkLst>
        </pc:spChg>
        <pc:spChg chg="add del mod">
          <ac:chgData name="Mahboob Sultana" userId="99ae48a0951c2e6a" providerId="Windows Live" clId="Web-{6F99A049-BAE1-4CBB-830C-FDA9354355CC}" dt="2024-01-26T09:49:45.667" v="392"/>
          <ac:spMkLst>
            <pc:docMk/>
            <pc:sldMk cId="27126498" sldId="261"/>
            <ac:spMk id="8" creationId="{418B18DF-7B64-D1CA-9A77-ECD0B21E6544}"/>
          </ac:spMkLst>
        </pc:spChg>
        <pc:spChg chg="del">
          <ac:chgData name="Mahboob Sultana" userId="99ae48a0951c2e6a" providerId="Windows Live" clId="Web-{6F99A049-BAE1-4CBB-830C-FDA9354355CC}" dt="2024-01-26T09:49:31.729" v="388"/>
          <ac:spMkLst>
            <pc:docMk/>
            <pc:sldMk cId="27126498" sldId="261"/>
            <ac:spMk id="10" creationId="{AA64044E-682B-419B-AB70-118D0597C64C}"/>
          </ac:spMkLst>
        </pc:spChg>
        <pc:spChg chg="del">
          <ac:chgData name="Mahboob Sultana" userId="99ae48a0951c2e6a" providerId="Windows Live" clId="Web-{6F99A049-BAE1-4CBB-830C-FDA9354355CC}" dt="2024-01-26T09:49:31.667" v="387"/>
          <ac:spMkLst>
            <pc:docMk/>
            <pc:sldMk cId="27126498" sldId="261"/>
            <ac:spMk id="13" creationId="{59357458-973E-473B-B43E-428D949A39C2}"/>
          </ac:spMkLst>
        </pc:spChg>
        <pc:spChg chg="add del mod">
          <ac:chgData name="Mahboob Sultana" userId="99ae48a0951c2e6a" providerId="Windows Live" clId="Web-{6F99A049-BAE1-4CBB-830C-FDA9354355CC}" dt="2024-01-26T09:49:45.667" v="391"/>
          <ac:spMkLst>
            <pc:docMk/>
            <pc:sldMk cId="27126498" sldId="261"/>
            <ac:spMk id="14" creationId="{06221C8F-CBFE-EBFD-D435-D5BEF457ABC1}"/>
          </ac:spMkLst>
        </pc:spChg>
        <pc:spChg chg="del">
          <ac:chgData name="Mahboob Sultana" userId="99ae48a0951c2e6a" providerId="Windows Live" clId="Web-{6F99A049-BAE1-4CBB-830C-FDA9354355CC}" dt="2024-01-26T09:49:31.604" v="386"/>
          <ac:spMkLst>
            <pc:docMk/>
            <pc:sldMk cId="27126498" sldId="261"/>
            <ac:spMk id="16" creationId="{820792B4-5A57-43A7-8C75-3B4261EE86DE}"/>
          </ac:spMkLst>
        </pc:spChg>
        <pc:spChg chg="del">
          <ac:chgData name="Mahboob Sultana" userId="99ae48a0951c2e6a" providerId="Windows Live" clId="Web-{6F99A049-BAE1-4CBB-830C-FDA9354355CC}" dt="2024-01-26T09:49:31.542" v="385"/>
          <ac:spMkLst>
            <pc:docMk/>
            <pc:sldMk cId="27126498" sldId="261"/>
            <ac:spMk id="19" creationId="{4FD8E4F9-1B84-4707-95BE-9EC53D7ACB9D}"/>
          </ac:spMkLst>
        </pc:spChg>
        <pc:spChg chg="add del mod">
          <ac:chgData name="Mahboob Sultana" userId="99ae48a0951c2e6a" providerId="Windows Live" clId="Web-{6F99A049-BAE1-4CBB-830C-FDA9354355CC}" dt="2024-01-26T09:49:45.667" v="390"/>
          <ac:spMkLst>
            <pc:docMk/>
            <pc:sldMk cId="27126498" sldId="261"/>
            <ac:spMk id="20" creationId="{8C33D8D0-2F9D-FC00-E79A-4CFEB91A035B}"/>
          </ac:spMkLst>
        </pc:spChg>
        <pc:spChg chg="add del mod">
          <ac:chgData name="Mahboob Sultana" userId="99ae48a0951c2e6a" providerId="Windows Live" clId="Web-{6F99A049-BAE1-4CBB-830C-FDA9354355CC}" dt="2024-01-26T09:49:45.667" v="389"/>
          <ac:spMkLst>
            <pc:docMk/>
            <pc:sldMk cId="27126498" sldId="261"/>
            <ac:spMk id="22" creationId="{6280B4F8-B48A-570D-E688-905F290AC8FF}"/>
          </ac:spMkLst>
        </pc:spChg>
      </pc:sldChg>
      <pc:sldChg chg="delSp modSp">
        <pc:chgData name="Mahboob Sultana" userId="99ae48a0951c2e6a" providerId="Windows Live" clId="Web-{6F99A049-BAE1-4CBB-830C-FDA9354355CC}" dt="2024-01-26T10:11:19.454" v="470"/>
        <pc:sldMkLst>
          <pc:docMk/>
          <pc:sldMk cId="1344647200" sldId="264"/>
        </pc:sldMkLst>
        <pc:spChg chg="mod">
          <ac:chgData name="Mahboob Sultana" userId="99ae48a0951c2e6a" providerId="Windows Live" clId="Web-{6F99A049-BAE1-4CBB-830C-FDA9354355CC}" dt="2024-01-26T10:09:28.904" v="455" actId="20577"/>
          <ac:spMkLst>
            <pc:docMk/>
            <pc:sldMk cId="1344647200" sldId="264"/>
            <ac:spMk id="3" creationId="{362AC071-0624-430C-AEB0-AD3EBFC1CD1D}"/>
          </ac:spMkLst>
        </pc:spChg>
        <pc:spChg chg="mod">
          <ac:chgData name="Mahboob Sultana" userId="99ae48a0951c2e6a" providerId="Windows Live" clId="Web-{6F99A049-BAE1-4CBB-830C-FDA9354355CC}" dt="2024-01-26T10:11:19.454" v="470"/>
          <ac:spMkLst>
            <pc:docMk/>
            <pc:sldMk cId="1344647200" sldId="264"/>
            <ac:spMk id="5" creationId="{5F606456-BEB8-424C-8C7C-E9B311D7C337}"/>
          </ac:spMkLst>
        </pc:spChg>
        <pc:picChg chg="del">
          <ac:chgData name="Mahboob Sultana" userId="99ae48a0951c2e6a" providerId="Windows Live" clId="Web-{6F99A049-BAE1-4CBB-830C-FDA9354355CC}" dt="2024-01-26T10:01:56.469" v="407"/>
          <ac:picMkLst>
            <pc:docMk/>
            <pc:sldMk cId="1344647200" sldId="264"/>
            <ac:picMk id="6" creationId="{4B03F0C8-2C7A-40E0-9E0A-A7AFD25D720D}"/>
          </ac:picMkLst>
        </pc:picChg>
      </pc:sldChg>
      <pc:sldChg chg="addSp delSp modSp mod setBg modClrScheme chgLayout">
        <pc:chgData name="Mahboob Sultana" userId="99ae48a0951c2e6a" providerId="Windows Live" clId="Web-{6F99A049-BAE1-4CBB-830C-FDA9354355CC}" dt="2024-01-26T09:11:43.273" v="96" actId="20577"/>
        <pc:sldMkLst>
          <pc:docMk/>
          <pc:sldMk cId="824717151" sldId="276"/>
        </pc:sldMkLst>
        <pc:spChg chg="add del mod ord">
          <ac:chgData name="Mahboob Sultana" userId="99ae48a0951c2e6a" providerId="Windows Live" clId="Web-{6F99A049-BAE1-4CBB-830C-FDA9354355CC}" dt="2024-01-26T09:08:07.767" v="93"/>
          <ac:spMkLst>
            <pc:docMk/>
            <pc:sldMk cId="824717151" sldId="276"/>
            <ac:spMk id="2" creationId="{24D34E88-7F23-493B-B73F-B2C433AD9FBA}"/>
          </ac:spMkLst>
        </pc:spChg>
        <pc:spChg chg="add del mod">
          <ac:chgData name="Mahboob Sultana" userId="99ae48a0951c2e6a" providerId="Windows Live" clId="Web-{6F99A049-BAE1-4CBB-830C-FDA9354355CC}" dt="2024-01-26T08:57:34.030" v="19"/>
          <ac:spMkLst>
            <pc:docMk/>
            <pc:sldMk cId="824717151" sldId="276"/>
            <ac:spMk id="4" creationId="{125A7A88-38CC-AEE1-33D1-036F6F57A844}"/>
          </ac:spMkLst>
        </pc:spChg>
        <pc:spChg chg="add del mod ord">
          <ac:chgData name="Mahboob Sultana" userId="99ae48a0951c2e6a" providerId="Windows Live" clId="Web-{6F99A049-BAE1-4CBB-830C-FDA9354355CC}" dt="2024-01-26T08:58:01.405" v="48"/>
          <ac:spMkLst>
            <pc:docMk/>
            <pc:sldMk cId="824717151" sldId="276"/>
            <ac:spMk id="6" creationId="{CE395A7A-A327-4B6E-AC82-4987C1FC2E30}"/>
          </ac:spMkLst>
        </pc:spChg>
        <pc:spChg chg="add del mod ord">
          <ac:chgData name="Mahboob Sultana" userId="99ae48a0951c2e6a" providerId="Windows Live" clId="Web-{6F99A049-BAE1-4CBB-830C-FDA9354355CC}" dt="2024-01-26T08:58:01.233" v="45"/>
          <ac:spMkLst>
            <pc:docMk/>
            <pc:sldMk cId="824717151" sldId="276"/>
            <ac:spMk id="7" creationId="{E193BE18-C7A1-49A0-961F-EF3DA2E43863}"/>
          </ac:spMkLst>
        </pc:spChg>
        <pc:spChg chg="add del mod ord">
          <ac:chgData name="Mahboob Sultana" userId="99ae48a0951c2e6a" providerId="Windows Live" clId="Web-{6F99A049-BAE1-4CBB-830C-FDA9354355CC}" dt="2024-01-26T08:58:00.983" v="41"/>
          <ac:spMkLst>
            <pc:docMk/>
            <pc:sldMk cId="824717151" sldId="276"/>
            <ac:spMk id="8" creationId="{2D78387A-D25C-4165-9DF6-D6E3E0BDAFC1}"/>
          </ac:spMkLst>
        </pc:spChg>
        <pc:spChg chg="add del mod">
          <ac:chgData name="Mahboob Sultana" userId="99ae48a0951c2e6a" providerId="Windows Live" clId="Web-{6F99A049-BAE1-4CBB-830C-FDA9354355CC}" dt="2024-01-26T08:58:09.702" v="61"/>
          <ac:spMkLst>
            <pc:docMk/>
            <pc:sldMk cId="824717151" sldId="276"/>
            <ac:spMk id="9" creationId="{ABD6C252-1B76-AAA4-E9B1-645E7EE1C15A}"/>
          </ac:spMkLst>
        </pc:spChg>
        <pc:spChg chg="add del mod ord">
          <ac:chgData name="Mahboob Sultana" userId="99ae48a0951c2e6a" providerId="Windows Live" clId="Web-{6F99A049-BAE1-4CBB-830C-FDA9354355CC}" dt="2024-01-26T08:58:01.468" v="49"/>
          <ac:spMkLst>
            <pc:docMk/>
            <pc:sldMk cId="824717151" sldId="276"/>
            <ac:spMk id="10" creationId="{463366FC-5890-4401-A035-A1945CD5B03E}"/>
          </ac:spMkLst>
        </pc:spChg>
        <pc:spChg chg="add del mod ord">
          <ac:chgData name="Mahboob Sultana" userId="99ae48a0951c2e6a" providerId="Windows Live" clId="Web-{6F99A049-BAE1-4CBB-830C-FDA9354355CC}" dt="2024-01-26T08:58:01.108" v="43"/>
          <ac:spMkLst>
            <pc:docMk/>
            <pc:sldMk cId="824717151" sldId="276"/>
            <ac:spMk id="11" creationId="{6A3749A7-1EE7-44BF-8B36-93BE1DBD3725}"/>
          </ac:spMkLst>
        </pc:spChg>
        <pc:spChg chg="add del mod ord">
          <ac:chgData name="Mahboob Sultana" userId="99ae48a0951c2e6a" providerId="Windows Live" clId="Web-{6F99A049-BAE1-4CBB-830C-FDA9354355CC}" dt="2024-01-26T08:58:00.890" v="40"/>
          <ac:spMkLst>
            <pc:docMk/>
            <pc:sldMk cId="824717151" sldId="276"/>
            <ac:spMk id="12" creationId="{06DB1517-5B2A-4642-B83D-7221F8B69CD8}"/>
          </ac:spMkLst>
        </pc:spChg>
        <pc:spChg chg="add del mod ord">
          <ac:chgData name="Mahboob Sultana" userId="99ae48a0951c2e6a" providerId="Windows Live" clId="Web-{6F99A049-BAE1-4CBB-830C-FDA9354355CC}" dt="2024-01-26T08:58:01.358" v="47"/>
          <ac:spMkLst>
            <pc:docMk/>
            <pc:sldMk cId="824717151" sldId="276"/>
            <ac:spMk id="14" creationId="{CAE39E65-6300-43C2-96EE-FE89E277BD66}"/>
          </ac:spMkLst>
        </pc:spChg>
        <pc:spChg chg="add del mod ord">
          <ac:chgData name="Mahboob Sultana" userId="99ae48a0951c2e6a" providerId="Windows Live" clId="Web-{6F99A049-BAE1-4CBB-830C-FDA9354355CC}" dt="2024-01-26T08:58:01.296" v="46"/>
          <ac:spMkLst>
            <pc:docMk/>
            <pc:sldMk cId="824717151" sldId="276"/>
            <ac:spMk id="15" creationId="{A5BE34B7-672D-4390-B2F7-050BA6A3BA8A}"/>
          </ac:spMkLst>
        </pc:spChg>
        <pc:spChg chg="add del mod ord">
          <ac:chgData name="Mahboob Sultana" userId="99ae48a0951c2e6a" providerId="Windows Live" clId="Web-{6F99A049-BAE1-4CBB-830C-FDA9354355CC}" dt="2024-01-26T08:58:00.718" v="37"/>
          <ac:spMkLst>
            <pc:docMk/>
            <pc:sldMk cId="824717151" sldId="276"/>
            <ac:spMk id="16" creationId="{26339606-8F84-4F70-BA82-12129AE63E46}"/>
          </ac:spMkLst>
        </pc:spChg>
        <pc:spChg chg="add del mod">
          <ac:chgData name="Mahboob Sultana" userId="99ae48a0951c2e6a" providerId="Windows Live" clId="Web-{6F99A049-BAE1-4CBB-830C-FDA9354355CC}" dt="2024-01-26T08:58:09.702" v="60"/>
          <ac:spMkLst>
            <pc:docMk/>
            <pc:sldMk cId="824717151" sldId="276"/>
            <ac:spMk id="17" creationId="{7CD32E3A-90B4-18D0-FB09-FBFC49BCF00F}"/>
          </ac:spMkLst>
        </pc:spChg>
        <pc:spChg chg="add del mod">
          <ac:chgData name="Mahboob Sultana" userId="99ae48a0951c2e6a" providerId="Windows Live" clId="Web-{6F99A049-BAE1-4CBB-830C-FDA9354355CC}" dt="2024-01-26T08:58:09.702" v="59"/>
          <ac:spMkLst>
            <pc:docMk/>
            <pc:sldMk cId="824717151" sldId="276"/>
            <ac:spMk id="23" creationId="{C2EDC5B5-A031-B16C-309A-A828A363EE3B}"/>
          </ac:spMkLst>
        </pc:spChg>
        <pc:spChg chg="add del mod">
          <ac:chgData name="Mahboob Sultana" userId="99ae48a0951c2e6a" providerId="Windows Live" clId="Web-{6F99A049-BAE1-4CBB-830C-FDA9354355CC}" dt="2024-01-26T08:58:09.702" v="58"/>
          <ac:spMkLst>
            <pc:docMk/>
            <pc:sldMk cId="824717151" sldId="276"/>
            <ac:spMk id="25" creationId="{D5827947-68CB-3B4D-3B73-DE60962F0BA3}"/>
          </ac:spMkLst>
        </pc:spChg>
        <pc:spChg chg="add del mod">
          <ac:chgData name="Mahboob Sultana" userId="99ae48a0951c2e6a" providerId="Windows Live" clId="Web-{6F99A049-BAE1-4CBB-830C-FDA9354355CC}" dt="2024-01-26T08:58:09.702" v="57"/>
          <ac:spMkLst>
            <pc:docMk/>
            <pc:sldMk cId="824717151" sldId="276"/>
            <ac:spMk id="27" creationId="{7E6F0461-850D-AED2-62E5-DBE53DC5A37D}"/>
          </ac:spMkLst>
        </pc:spChg>
        <pc:spChg chg="add del mod">
          <ac:chgData name="Mahboob Sultana" userId="99ae48a0951c2e6a" providerId="Windows Live" clId="Web-{6F99A049-BAE1-4CBB-830C-FDA9354355CC}" dt="2024-01-26T08:58:09.702" v="56"/>
          <ac:spMkLst>
            <pc:docMk/>
            <pc:sldMk cId="824717151" sldId="276"/>
            <ac:spMk id="29" creationId="{C63A8352-885B-F6FC-A26F-0B9ADB60897A}"/>
          </ac:spMkLst>
        </pc:spChg>
        <pc:spChg chg="add del mod">
          <ac:chgData name="Mahboob Sultana" userId="99ae48a0951c2e6a" providerId="Windows Live" clId="Web-{6F99A049-BAE1-4CBB-830C-FDA9354355CC}" dt="2024-01-26T08:58:09.702" v="55"/>
          <ac:spMkLst>
            <pc:docMk/>
            <pc:sldMk cId="824717151" sldId="276"/>
            <ac:spMk id="31" creationId="{FAB4418D-2FF2-7888-F2AD-4E920F461130}"/>
          </ac:spMkLst>
        </pc:spChg>
        <pc:spChg chg="add del mod ord">
          <ac:chgData name="Mahboob Sultana" userId="99ae48a0951c2e6a" providerId="Windows Live" clId="Web-{6F99A049-BAE1-4CBB-830C-FDA9354355CC}" dt="2024-01-26T09:09:13.050" v="94"/>
          <ac:spMkLst>
            <pc:docMk/>
            <pc:sldMk cId="824717151" sldId="276"/>
            <ac:spMk id="32" creationId="{C592E3C7-C5F5-487D-BD26-C4DBC1741ACF}"/>
          </ac:spMkLst>
        </pc:spChg>
        <pc:spChg chg="add del mod">
          <ac:chgData name="Mahboob Sultana" userId="99ae48a0951c2e6a" providerId="Windows Live" clId="Web-{6F99A049-BAE1-4CBB-830C-FDA9354355CC}" dt="2024-01-26T08:58:09.702" v="54"/>
          <ac:spMkLst>
            <pc:docMk/>
            <pc:sldMk cId="824717151" sldId="276"/>
            <ac:spMk id="34" creationId="{7FDE7E65-75A8-F0D2-9A72-70D1D59C001F}"/>
          </ac:spMkLst>
        </pc:spChg>
        <pc:spChg chg="add del mod">
          <ac:chgData name="Mahboob Sultana" userId="99ae48a0951c2e6a" providerId="Windows Live" clId="Web-{6F99A049-BAE1-4CBB-830C-FDA9354355CC}" dt="2024-01-26T08:58:09.702" v="53"/>
          <ac:spMkLst>
            <pc:docMk/>
            <pc:sldMk cId="824717151" sldId="276"/>
            <ac:spMk id="36" creationId="{73A62E40-6C9F-0231-9B90-B3DD4D8AEEF5}"/>
          </ac:spMkLst>
        </pc:spChg>
        <pc:spChg chg="add del mod">
          <ac:chgData name="Mahboob Sultana" userId="99ae48a0951c2e6a" providerId="Windows Live" clId="Web-{6F99A049-BAE1-4CBB-830C-FDA9354355CC}" dt="2024-01-26T08:58:09.702" v="52"/>
          <ac:spMkLst>
            <pc:docMk/>
            <pc:sldMk cId="824717151" sldId="276"/>
            <ac:spMk id="38" creationId="{071726B5-3E1C-2543-8F45-650D6ECF1DF0}"/>
          </ac:spMkLst>
        </pc:spChg>
        <pc:spChg chg="add del mod">
          <ac:chgData name="Mahboob Sultana" userId="99ae48a0951c2e6a" providerId="Windows Live" clId="Web-{6F99A049-BAE1-4CBB-830C-FDA9354355CC}" dt="2024-01-26T08:58:09.702" v="51"/>
          <ac:spMkLst>
            <pc:docMk/>
            <pc:sldMk cId="824717151" sldId="276"/>
            <ac:spMk id="40" creationId="{8D9A3508-39A4-92B5-D33C-6B1E7C65F72D}"/>
          </ac:spMkLst>
        </pc:spChg>
        <pc:spChg chg="add del mod">
          <ac:chgData name="Mahboob Sultana" userId="99ae48a0951c2e6a" providerId="Windows Live" clId="Web-{6F99A049-BAE1-4CBB-830C-FDA9354355CC}" dt="2024-01-26T08:58:09.702" v="50"/>
          <ac:spMkLst>
            <pc:docMk/>
            <pc:sldMk cId="824717151" sldId="276"/>
            <ac:spMk id="42" creationId="{4872228D-AECF-29F8-0D36-261703B1825A}"/>
          </ac:spMkLst>
        </pc:spChg>
        <pc:spChg chg="add mod">
          <ac:chgData name="Mahboob Sultana" userId="99ae48a0951c2e6a" providerId="Windows Live" clId="Web-{6F99A049-BAE1-4CBB-830C-FDA9354355CC}" dt="2024-01-26T09:11:43.273" v="96" actId="20577"/>
          <ac:spMkLst>
            <pc:docMk/>
            <pc:sldMk cId="824717151" sldId="276"/>
            <ac:spMk id="43" creationId="{529F8845-C3E1-588C-36CE-105AB5676151}"/>
          </ac:spMkLst>
        </pc:spChg>
        <pc:spChg chg="add del">
          <ac:chgData name="Mahboob Sultana" userId="99ae48a0951c2e6a" providerId="Windows Live" clId="Web-{6F99A049-BAE1-4CBB-830C-FDA9354355CC}" dt="2024-01-26T09:08:07.767" v="93"/>
          <ac:spMkLst>
            <pc:docMk/>
            <pc:sldMk cId="824717151" sldId="276"/>
            <ac:spMk id="46" creationId="{5D7F64A8-D625-4F61-A290-B499BB62ACFF}"/>
          </ac:spMkLst>
        </pc:spChg>
        <pc:spChg chg="add del mod ord">
          <ac:chgData name="Mahboob Sultana" userId="99ae48a0951c2e6a" providerId="Windows Live" clId="Web-{6F99A049-BAE1-4CBB-830C-FDA9354355CC}" dt="2024-01-26T08:58:00.718" v="38"/>
          <ac:spMkLst>
            <pc:docMk/>
            <pc:sldMk cId="824717151" sldId="276"/>
            <ac:spMk id="47" creationId="{1450C112-2EB4-4D8A-B3F5-02B79221F504}"/>
          </ac:spMkLst>
        </pc:spChg>
        <pc:spChg chg="add del">
          <ac:chgData name="Mahboob Sultana" userId="99ae48a0951c2e6a" providerId="Windows Live" clId="Web-{6F99A049-BAE1-4CBB-830C-FDA9354355CC}" dt="2024-01-26T09:04:32.823" v="81"/>
          <ac:spMkLst>
            <pc:docMk/>
            <pc:sldMk cId="824717151" sldId="276"/>
            <ac:spMk id="52" creationId="{5D7F64A8-D625-4F61-A290-B499BB62ACFF}"/>
          </ac:spMkLst>
        </pc:spChg>
        <pc:picChg chg="add del mod ord">
          <ac:chgData name="Mahboob Sultana" userId="99ae48a0951c2e6a" providerId="Windows Live" clId="Web-{6F99A049-BAE1-4CBB-830C-FDA9354355CC}" dt="2024-01-26T08:58:00.812" v="39"/>
          <ac:picMkLst>
            <pc:docMk/>
            <pc:sldMk cId="824717151" sldId="276"/>
            <ac:picMk id="18" creationId="{2366F33C-BFA3-42B7-8B5D-E4922B5C530C}"/>
          </ac:picMkLst>
        </pc:picChg>
        <pc:picChg chg="add del">
          <ac:chgData name="Mahboob Sultana" userId="99ae48a0951c2e6a" providerId="Windows Live" clId="Web-{6F99A049-BAE1-4CBB-830C-FDA9354355CC}" dt="2024-01-26T08:58:00.624" v="36"/>
          <ac:picMkLst>
            <pc:docMk/>
            <pc:sldMk cId="824717151" sldId="276"/>
            <ac:picMk id="19" creationId="{658C0851-ECEA-4770-B837-DDC2B0B5367E}"/>
          </ac:picMkLst>
        </pc:picChg>
        <pc:picChg chg="add del mod ord">
          <ac:chgData name="Mahboob Sultana" userId="99ae48a0951c2e6a" providerId="Windows Live" clId="Web-{6F99A049-BAE1-4CBB-830C-FDA9354355CC}" dt="2024-01-26T08:58:01.171" v="44"/>
          <ac:picMkLst>
            <pc:docMk/>
            <pc:sldMk cId="824717151" sldId="276"/>
            <ac:picMk id="20" creationId="{A5F71D52-F0EB-46D7-AB91-DC83E3625F08}"/>
          </ac:picMkLst>
        </pc:picChg>
        <pc:picChg chg="add del mod ord">
          <ac:chgData name="Mahboob Sultana" userId="99ae48a0951c2e6a" providerId="Windows Live" clId="Web-{6F99A049-BAE1-4CBB-830C-FDA9354355CC}" dt="2024-01-26T08:58:01.046" v="42"/>
          <ac:picMkLst>
            <pc:docMk/>
            <pc:sldMk cId="824717151" sldId="276"/>
            <ac:picMk id="22" creationId="{C0D750E9-1807-4D2C-81D0-2B1FE4D59186}"/>
          </ac:picMkLst>
        </pc:picChg>
        <pc:picChg chg="add del">
          <ac:chgData name="Mahboob Sultana" userId="99ae48a0951c2e6a" providerId="Windows Live" clId="Web-{6F99A049-BAE1-4CBB-830C-FDA9354355CC}" dt="2024-01-26T09:04:32.823" v="81"/>
          <ac:picMkLst>
            <pc:docMk/>
            <pc:sldMk cId="824717151" sldId="276"/>
            <ac:picMk id="45" creationId="{6EA1E416-7485-C8F9-DEBB-7E211D8498AB}"/>
          </ac:picMkLst>
        </pc:picChg>
        <pc:picChg chg="add del mod">
          <ac:chgData name="Mahboob Sultana" userId="99ae48a0951c2e6a" providerId="Windows Live" clId="Web-{6F99A049-BAE1-4CBB-830C-FDA9354355CC}" dt="2024-01-26T09:08:07.767" v="93"/>
          <ac:picMkLst>
            <pc:docMk/>
            <pc:sldMk cId="824717151" sldId="276"/>
            <ac:picMk id="48" creationId="{FA9B8BAB-B7FC-95C9-A520-C0CB2436F161}"/>
          </ac:picMkLst>
        </pc:picChg>
        <pc:picChg chg="add del">
          <ac:chgData name="Mahboob Sultana" userId="99ae48a0951c2e6a" providerId="Windows Live" clId="Web-{6F99A049-BAE1-4CBB-830C-FDA9354355CC}" dt="2024-01-26T09:04:32.823" v="81"/>
          <ac:picMkLst>
            <pc:docMk/>
            <pc:sldMk cId="824717151" sldId="276"/>
            <ac:picMk id="49" creationId="{AA7FA1B4-D7AC-4022-AA16-2DA2C6AC4D09}"/>
          </ac:picMkLst>
        </pc:picChg>
        <pc:picChg chg="add del">
          <ac:chgData name="Mahboob Sultana" userId="99ae48a0951c2e6a" providerId="Windows Live" clId="Web-{6F99A049-BAE1-4CBB-830C-FDA9354355CC}" dt="2024-01-26T09:08:07.767" v="93"/>
          <ac:picMkLst>
            <pc:docMk/>
            <pc:sldMk cId="824717151" sldId="276"/>
            <ac:picMk id="50" creationId="{126A92ED-8EDE-4819-92DF-E336F4558B91}"/>
          </ac:picMkLst>
        </pc:picChg>
        <pc:cxnChg chg="add del">
          <ac:chgData name="Mahboob Sultana" userId="99ae48a0951c2e6a" providerId="Windows Live" clId="Web-{6F99A049-BAE1-4CBB-830C-FDA9354355CC}" dt="2024-01-26T09:08:03.267" v="92"/>
          <ac:cxnSpMkLst>
            <pc:docMk/>
            <pc:sldMk cId="824717151" sldId="276"/>
            <ac:cxnSpMk id="55" creationId="{1503BFE4-729B-D9D0-C17B-501E6AF1127A}"/>
          </ac:cxnSpMkLst>
        </pc:cxnChg>
      </pc:sldChg>
      <pc:sldChg chg="modSp">
        <pc:chgData name="Mahboob Sultana" userId="99ae48a0951c2e6a" providerId="Windows Live" clId="Web-{6F99A049-BAE1-4CBB-830C-FDA9354355CC}" dt="2024-01-26T10:15:51.087" v="487" actId="20577"/>
        <pc:sldMkLst>
          <pc:docMk/>
          <pc:sldMk cId="2791982248" sldId="284"/>
        </pc:sldMkLst>
        <pc:spChg chg="mod">
          <ac:chgData name="Mahboob Sultana" userId="99ae48a0951c2e6a" providerId="Windows Live" clId="Web-{6F99A049-BAE1-4CBB-830C-FDA9354355CC}" dt="2024-01-26T10:15:51.087" v="487" actId="20577"/>
          <ac:spMkLst>
            <pc:docMk/>
            <pc:sldMk cId="2791982248" sldId="284"/>
            <ac:spMk id="3" creationId="{4E130815-DBFE-4A9B-9738-40A4F2E21836}"/>
          </ac:spMkLst>
        </pc:spChg>
      </pc:sldChg>
      <pc:sldChg chg="modSp">
        <pc:chgData name="Mahboob Sultana" userId="99ae48a0951c2e6a" providerId="Windows Live" clId="Web-{6F99A049-BAE1-4CBB-830C-FDA9354355CC}" dt="2024-01-26T10:12:19.222" v="472" actId="20577"/>
        <pc:sldMkLst>
          <pc:docMk/>
          <pc:sldMk cId="3661020242" sldId="285"/>
        </pc:sldMkLst>
        <pc:spChg chg="mod">
          <ac:chgData name="Mahboob Sultana" userId="99ae48a0951c2e6a" providerId="Windows Live" clId="Web-{6F99A049-BAE1-4CBB-830C-FDA9354355CC}" dt="2024-01-26T09:48:47.525" v="382" actId="1076"/>
          <ac:spMkLst>
            <pc:docMk/>
            <pc:sldMk cId="3661020242" sldId="285"/>
            <ac:spMk id="2" creationId="{3B4CAA4E-665D-43A4-B900-A849C2DFB92C}"/>
          </ac:spMkLst>
        </pc:spChg>
        <pc:spChg chg="mod">
          <ac:chgData name="Mahboob Sultana" userId="99ae48a0951c2e6a" providerId="Windows Live" clId="Web-{6F99A049-BAE1-4CBB-830C-FDA9354355CC}" dt="2024-01-26T10:12:19.222" v="472" actId="20577"/>
          <ac:spMkLst>
            <pc:docMk/>
            <pc:sldMk cId="3661020242" sldId="285"/>
            <ac:spMk id="15" creationId="{351739DD-9E77-D856-2B24-626FD1743FF2}"/>
          </ac:spMkLst>
        </pc:spChg>
      </pc:sldChg>
      <pc:sldChg chg="addSp delSp modSp ord">
        <pc:chgData name="Mahboob Sultana" userId="99ae48a0951c2e6a" providerId="Windows Live" clId="Web-{6F99A049-BAE1-4CBB-830C-FDA9354355CC}" dt="2024-01-26T09:51:57.827" v="405"/>
        <pc:sldMkLst>
          <pc:docMk/>
          <pc:sldMk cId="1974949712" sldId="287"/>
        </pc:sldMkLst>
        <pc:spChg chg="mod">
          <ac:chgData name="Mahboob Sultana" userId="99ae48a0951c2e6a" providerId="Windows Live" clId="Web-{6F99A049-BAE1-4CBB-830C-FDA9354355CC}" dt="2024-01-26T09:51:19.092" v="398" actId="14100"/>
          <ac:spMkLst>
            <pc:docMk/>
            <pc:sldMk cId="1974949712" sldId="287"/>
            <ac:spMk id="3" creationId="{9CB97795-06A5-308C-F53D-2A56A2C5E596}"/>
          </ac:spMkLst>
        </pc:spChg>
        <pc:spChg chg="del">
          <ac:chgData name="Mahboob Sultana" userId="99ae48a0951c2e6a" providerId="Windows Live" clId="Web-{6F99A049-BAE1-4CBB-830C-FDA9354355CC}" dt="2024-01-26T09:51:00.997" v="394"/>
          <ac:spMkLst>
            <pc:docMk/>
            <pc:sldMk cId="1974949712" sldId="287"/>
            <ac:spMk id="4" creationId="{D640FC8A-03E4-596D-032B-6DA0E251C4D3}"/>
          </ac:spMkLst>
        </pc:spChg>
        <pc:spChg chg="add del mod">
          <ac:chgData name="Mahboob Sultana" userId="99ae48a0951c2e6a" providerId="Windows Live" clId="Web-{6F99A049-BAE1-4CBB-830C-FDA9354355CC}" dt="2024-01-26T09:51:05.763" v="395"/>
          <ac:spMkLst>
            <pc:docMk/>
            <pc:sldMk cId="1974949712" sldId="287"/>
            <ac:spMk id="5" creationId="{E961E0E8-C68F-FDB0-6E09-0DFF3970CDE4}"/>
          </ac:spMkLst>
        </pc:spChg>
        <pc:spChg chg="del">
          <ac:chgData name="Mahboob Sultana" userId="99ae48a0951c2e6a" providerId="Windows Live" clId="Web-{6F99A049-BAE1-4CBB-830C-FDA9354355CC}" dt="2024-01-26T09:51:39.170" v="401"/>
          <ac:spMkLst>
            <pc:docMk/>
            <pc:sldMk cId="1974949712" sldId="287"/>
            <ac:spMk id="7" creationId="{E55CDA43-AB9F-0B29-0E5D-6A41FFE03E3E}"/>
          </ac:spMkLst>
        </pc:spChg>
        <pc:spChg chg="del">
          <ac:chgData name="Mahboob Sultana" userId="99ae48a0951c2e6a" providerId="Windows Live" clId="Web-{6F99A049-BAE1-4CBB-830C-FDA9354355CC}" dt="2024-01-26T09:51:39.124" v="400"/>
          <ac:spMkLst>
            <pc:docMk/>
            <pc:sldMk cId="1974949712" sldId="287"/>
            <ac:spMk id="9" creationId="{D41A7EC9-B7B5-F886-5118-2E9B097C3D43}"/>
          </ac:spMkLst>
        </pc:spChg>
        <pc:spChg chg="del">
          <ac:chgData name="Mahboob Sultana" userId="99ae48a0951c2e6a" providerId="Windows Live" clId="Web-{6F99A049-BAE1-4CBB-830C-FDA9354355CC}" dt="2024-01-26T09:51:39.077" v="399"/>
          <ac:spMkLst>
            <pc:docMk/>
            <pc:sldMk cId="1974949712" sldId="287"/>
            <ac:spMk id="11" creationId="{2A425EA5-3CFF-610A-27C3-1459EF49BC8A}"/>
          </ac:spMkLst>
        </pc:spChg>
        <pc:spChg chg="add del mod">
          <ac:chgData name="Mahboob Sultana" userId="99ae48a0951c2e6a" providerId="Windows Live" clId="Web-{6F99A049-BAE1-4CBB-830C-FDA9354355CC}" dt="2024-01-26T09:51:45.014" v="404"/>
          <ac:spMkLst>
            <pc:docMk/>
            <pc:sldMk cId="1974949712" sldId="287"/>
            <ac:spMk id="13" creationId="{7EB5F7AD-95AE-5982-5758-B60A90685852}"/>
          </ac:spMkLst>
        </pc:spChg>
        <pc:spChg chg="add del mod">
          <ac:chgData name="Mahboob Sultana" userId="99ae48a0951c2e6a" providerId="Windows Live" clId="Web-{6F99A049-BAE1-4CBB-830C-FDA9354355CC}" dt="2024-01-26T09:51:45.014" v="403"/>
          <ac:spMkLst>
            <pc:docMk/>
            <pc:sldMk cId="1974949712" sldId="287"/>
            <ac:spMk id="16" creationId="{4EB4B25F-CE39-5EA5-9EBD-ED2CED2DDD5A}"/>
          </ac:spMkLst>
        </pc:spChg>
        <pc:spChg chg="add del mod">
          <ac:chgData name="Mahboob Sultana" userId="99ae48a0951c2e6a" providerId="Windows Live" clId="Web-{6F99A049-BAE1-4CBB-830C-FDA9354355CC}" dt="2024-01-26T09:51:45.014" v="402"/>
          <ac:spMkLst>
            <pc:docMk/>
            <pc:sldMk cId="1974949712" sldId="287"/>
            <ac:spMk id="18" creationId="{F38A7A5E-C23E-1427-49BC-F1305D14353D}"/>
          </ac:spMkLst>
        </pc:spChg>
        <pc:picChg chg="del">
          <ac:chgData name="Mahboob Sultana" userId="99ae48a0951c2e6a" providerId="Windows Live" clId="Web-{6F99A049-BAE1-4CBB-830C-FDA9354355CC}" dt="2024-01-26T09:51:09.435" v="396"/>
          <ac:picMkLst>
            <pc:docMk/>
            <pc:sldMk cId="1974949712" sldId="287"/>
            <ac:picMk id="14" creationId="{BB90B9B8-E3A0-7A29-1B7D-5148DC2840D5}"/>
          </ac:picMkLst>
        </pc:picChg>
      </pc:sldChg>
      <pc:sldChg chg="addSp delSp modSp add ord replId">
        <pc:chgData name="Mahboob Sultana" userId="99ae48a0951c2e6a" providerId="Windows Live" clId="Web-{6F99A049-BAE1-4CBB-830C-FDA9354355CC}" dt="2024-01-26T09:47:01.928" v="367"/>
        <pc:sldMkLst>
          <pc:docMk/>
          <pc:sldMk cId="10806491" sldId="289"/>
        </pc:sldMkLst>
        <pc:spChg chg="mod">
          <ac:chgData name="Mahboob Sultana" userId="99ae48a0951c2e6a" providerId="Windows Live" clId="Web-{6F99A049-BAE1-4CBB-830C-FDA9354355CC}" dt="2024-01-26T09:46:05.442" v="364" actId="14100"/>
          <ac:spMkLst>
            <pc:docMk/>
            <pc:sldMk cId="10806491" sldId="289"/>
            <ac:spMk id="3" creationId="{079F8C8B-4B64-5196-2B08-98BEF03BBBF3}"/>
          </ac:spMkLst>
        </pc:spChg>
        <pc:spChg chg="mod">
          <ac:chgData name="Mahboob Sultana" userId="99ae48a0951c2e6a" providerId="Windows Live" clId="Web-{6F99A049-BAE1-4CBB-830C-FDA9354355CC}" dt="2024-01-26T09:41:18.168" v="301" actId="14100"/>
          <ac:spMkLst>
            <pc:docMk/>
            <pc:sldMk cId="10806491" sldId="289"/>
            <ac:spMk id="5" creationId="{B980AD1A-C035-D1E5-7DB4-31A8D986AF5A}"/>
          </ac:spMkLst>
        </pc:spChg>
        <pc:spChg chg="del">
          <ac:chgData name="Mahboob Sultana" userId="99ae48a0951c2e6a" providerId="Windows Live" clId="Web-{6F99A049-BAE1-4CBB-830C-FDA9354355CC}" dt="2024-01-26T09:33:32.342" v="199"/>
          <ac:spMkLst>
            <pc:docMk/>
            <pc:sldMk cId="10806491" sldId="289"/>
            <ac:spMk id="6" creationId="{78877B1F-CD64-5DD0-D624-5AC0E5CC854C}"/>
          </ac:spMkLst>
        </pc:spChg>
        <pc:spChg chg="mod">
          <ac:chgData name="Mahboob Sultana" userId="99ae48a0951c2e6a" providerId="Windows Live" clId="Web-{6F99A049-BAE1-4CBB-830C-FDA9354355CC}" dt="2024-01-26T09:41:14.277" v="300" actId="14100"/>
          <ac:spMkLst>
            <pc:docMk/>
            <pc:sldMk cId="10806491" sldId="289"/>
            <ac:spMk id="9" creationId="{D96C8FE1-BB46-3702-D3F0-F1E6D28CE650}"/>
          </ac:spMkLst>
        </pc:spChg>
        <pc:spChg chg="del">
          <ac:chgData name="Mahboob Sultana" userId="99ae48a0951c2e6a" providerId="Windows Live" clId="Web-{6F99A049-BAE1-4CBB-830C-FDA9354355CC}" dt="2024-01-26T09:40:33.198" v="292"/>
          <ac:spMkLst>
            <pc:docMk/>
            <pc:sldMk cId="10806491" sldId="289"/>
            <ac:spMk id="10" creationId="{51AE0735-3051-2A5F-3705-B599B9270252}"/>
          </ac:spMkLst>
        </pc:spChg>
        <pc:spChg chg="mod">
          <ac:chgData name="Mahboob Sultana" userId="99ae48a0951c2e6a" providerId="Windows Live" clId="Web-{6F99A049-BAE1-4CBB-830C-FDA9354355CC}" dt="2024-01-26T09:41:09.090" v="299" actId="14100"/>
          <ac:spMkLst>
            <pc:docMk/>
            <pc:sldMk cId="10806491" sldId="289"/>
            <ac:spMk id="12" creationId="{4CAEF993-8DBE-E891-EF21-D93E18E24CE7}"/>
          </ac:spMkLst>
        </pc:spChg>
        <pc:spChg chg="del">
          <ac:chgData name="Mahboob Sultana" userId="99ae48a0951c2e6a" providerId="Windows Live" clId="Web-{6F99A049-BAE1-4CBB-830C-FDA9354355CC}" dt="2024-01-26T09:40:44.339" v="294"/>
          <ac:spMkLst>
            <pc:docMk/>
            <pc:sldMk cId="10806491" sldId="289"/>
            <ac:spMk id="13" creationId="{A6E3FFCD-9C6B-0221-C6D2-311FF84D8441}"/>
          </ac:spMkLst>
        </pc:spChg>
        <pc:spChg chg="add del mod">
          <ac:chgData name="Mahboob Sultana" userId="99ae48a0951c2e6a" providerId="Windows Live" clId="Web-{6F99A049-BAE1-4CBB-830C-FDA9354355CC}" dt="2024-01-26T09:15:50.249" v="109"/>
          <ac:spMkLst>
            <pc:docMk/>
            <pc:sldMk cId="10806491" sldId="289"/>
            <ac:spMk id="14" creationId="{B3B0A63B-2ADC-7F2B-5917-2599F381C9AC}"/>
          </ac:spMkLst>
        </pc:spChg>
        <pc:spChg chg="mod">
          <ac:chgData name="Mahboob Sultana" userId="99ae48a0951c2e6a" providerId="Windows Live" clId="Web-{6F99A049-BAE1-4CBB-830C-FDA9354355CC}" dt="2024-01-26T09:41:47.310" v="306" actId="14100"/>
          <ac:spMkLst>
            <pc:docMk/>
            <pc:sldMk cId="10806491" sldId="289"/>
            <ac:spMk id="15" creationId="{981A6C5C-3D6E-C0C3-D8B3-DF29E9B8D135}"/>
          </ac:spMkLst>
        </pc:spChg>
        <pc:spChg chg="del">
          <ac:chgData name="Mahboob Sultana" userId="99ae48a0951c2e6a" providerId="Windows Live" clId="Web-{6F99A049-BAE1-4CBB-830C-FDA9354355CC}" dt="2024-01-26T09:38:52.351" v="288"/>
          <ac:spMkLst>
            <pc:docMk/>
            <pc:sldMk cId="10806491" sldId="289"/>
            <ac:spMk id="16" creationId="{302F0AC5-0959-65A7-8EEC-204B869608A4}"/>
          </ac:spMkLst>
        </pc:spChg>
        <pc:spChg chg="add del mod">
          <ac:chgData name="Mahboob Sultana" userId="99ae48a0951c2e6a" providerId="Windows Live" clId="Web-{6F99A049-BAE1-4CBB-830C-FDA9354355CC}" dt="2024-01-26T09:20:52.617" v="136"/>
          <ac:spMkLst>
            <pc:docMk/>
            <pc:sldMk cId="10806491" sldId="289"/>
            <ac:spMk id="17" creationId="{0FF7D6D3-73E9-4AA7-6810-F9E3B9CF731B}"/>
          </ac:spMkLst>
        </pc:spChg>
        <pc:spChg chg="mod">
          <ac:chgData name="Mahboob Sultana" userId="99ae48a0951c2e6a" providerId="Windows Live" clId="Web-{6F99A049-BAE1-4CBB-830C-FDA9354355CC}" dt="2024-01-26T09:42:30.248" v="330" actId="14100"/>
          <ac:spMkLst>
            <pc:docMk/>
            <pc:sldMk cId="10806491" sldId="289"/>
            <ac:spMk id="18" creationId="{7717EBA6-E356-9101-F5DF-F55D3A050C07}"/>
          </ac:spMkLst>
        </pc:spChg>
        <pc:spChg chg="del">
          <ac:chgData name="Mahboob Sultana" userId="99ae48a0951c2e6a" providerId="Windows Live" clId="Web-{6F99A049-BAE1-4CBB-830C-FDA9354355CC}" dt="2024-01-26T09:41:54.169" v="307"/>
          <ac:spMkLst>
            <pc:docMk/>
            <pc:sldMk cId="10806491" sldId="289"/>
            <ac:spMk id="19" creationId="{0C561861-753F-7F80-5316-1D17E2C53A6E}"/>
          </ac:spMkLst>
        </pc:spChg>
        <pc:spChg chg="add del">
          <ac:chgData name="Mahboob Sultana" userId="99ae48a0951c2e6a" providerId="Windows Live" clId="Web-{6F99A049-BAE1-4CBB-830C-FDA9354355CC}" dt="2024-01-26T09:22:02.760" v="146"/>
          <ac:spMkLst>
            <pc:docMk/>
            <pc:sldMk cId="10806491" sldId="289"/>
            <ac:spMk id="21" creationId="{D5997905-1E27-530E-67BF-145D7F975B0B}"/>
          </ac:spMkLst>
        </pc:spChg>
        <pc:spChg chg="add del mod">
          <ac:chgData name="Mahboob Sultana" userId="99ae48a0951c2e6a" providerId="Windows Live" clId="Web-{6F99A049-BAE1-4CBB-830C-FDA9354355CC}" dt="2024-01-26T09:25:45.532" v="159"/>
          <ac:spMkLst>
            <pc:docMk/>
            <pc:sldMk cId="10806491" sldId="289"/>
            <ac:spMk id="23" creationId="{B32D6445-9AFE-745B-8404-E9DE5516FA06}"/>
          </ac:spMkLst>
        </pc:spChg>
        <pc:spChg chg="add del">
          <ac:chgData name="Mahboob Sultana" userId="99ae48a0951c2e6a" providerId="Windows Live" clId="Web-{6F99A049-BAE1-4CBB-830C-FDA9354355CC}" dt="2024-01-26T09:25:55.376" v="161"/>
          <ac:spMkLst>
            <pc:docMk/>
            <pc:sldMk cId="10806491" sldId="289"/>
            <ac:spMk id="24" creationId="{618A2F10-4BDC-235A-E61E-C5A1E7B5D767}"/>
          </ac:spMkLst>
        </pc:spChg>
        <pc:spChg chg="add del mod">
          <ac:chgData name="Mahboob Sultana" userId="99ae48a0951c2e6a" providerId="Windows Live" clId="Web-{6F99A049-BAE1-4CBB-830C-FDA9354355CC}" dt="2024-01-26T09:28:45.803" v="171"/>
          <ac:spMkLst>
            <pc:docMk/>
            <pc:sldMk cId="10806491" sldId="289"/>
            <ac:spMk id="25" creationId="{4A3C2BCD-D13F-C4C7-ED60-F8B36940A07B}"/>
          </ac:spMkLst>
        </pc:spChg>
        <pc:spChg chg="add del mod">
          <ac:chgData name="Mahboob Sultana" userId="99ae48a0951c2e6a" providerId="Windows Live" clId="Web-{6F99A049-BAE1-4CBB-830C-FDA9354355CC}" dt="2024-01-26T09:31:32.464" v="181"/>
          <ac:spMkLst>
            <pc:docMk/>
            <pc:sldMk cId="10806491" sldId="289"/>
            <ac:spMk id="28" creationId="{32B173F3-6D81-01F9-411E-DD18BF63AE79}"/>
          </ac:spMkLst>
        </pc:spChg>
        <pc:spChg chg="add del mod">
          <ac:chgData name="Mahboob Sultana" userId="99ae48a0951c2e6a" providerId="Windows Live" clId="Web-{6F99A049-BAE1-4CBB-830C-FDA9354355CC}" dt="2024-01-26T09:32:46.153" v="187"/>
          <ac:spMkLst>
            <pc:docMk/>
            <pc:sldMk cId="10806491" sldId="289"/>
            <ac:spMk id="30" creationId="{B925AA0C-4B71-4D95-B0E2-4C1CE7DB6485}"/>
          </ac:spMkLst>
        </pc:spChg>
        <pc:spChg chg="mod">
          <ac:chgData name="Mahboob Sultana" userId="99ae48a0951c2e6a" providerId="Windows Live" clId="Web-{6F99A049-BAE1-4CBB-830C-FDA9354355CC}" dt="2024-01-26T09:47:01.928" v="367"/>
          <ac:spMkLst>
            <pc:docMk/>
            <pc:sldMk cId="10806491" sldId="289"/>
            <ac:spMk id="32" creationId="{42C50375-9A77-1919-17B8-3A2C5255E9D6}"/>
          </ac:spMkLst>
        </pc:spChg>
        <pc:spChg chg="add del mod">
          <ac:chgData name="Mahboob Sultana" userId="99ae48a0951c2e6a" providerId="Windows Live" clId="Web-{6F99A049-BAE1-4CBB-830C-FDA9354355CC}" dt="2024-01-26T09:40:26.964" v="291"/>
          <ac:spMkLst>
            <pc:docMk/>
            <pc:sldMk cId="10806491" sldId="289"/>
            <ac:spMk id="34" creationId="{6C7B7E49-FD5F-CCF0-603D-B47D737440E9}"/>
          </ac:spMkLst>
        </pc:spChg>
        <pc:spChg chg="add del mod">
          <ac:chgData name="Mahboob Sultana" userId="99ae48a0951c2e6a" providerId="Windows Live" clId="Web-{6F99A049-BAE1-4CBB-830C-FDA9354355CC}" dt="2024-01-26T09:41:22.903" v="302"/>
          <ac:spMkLst>
            <pc:docMk/>
            <pc:sldMk cId="10806491" sldId="289"/>
            <ac:spMk id="36" creationId="{6316E71B-1A4A-E368-0603-F72F9C6E9084}"/>
          </ac:spMkLst>
        </pc:spChg>
        <pc:spChg chg="add del mod">
          <ac:chgData name="Mahboob Sultana" userId="99ae48a0951c2e6a" providerId="Windows Live" clId="Web-{6F99A049-BAE1-4CBB-830C-FDA9354355CC}" dt="2024-01-26T09:40:39.839" v="293"/>
          <ac:spMkLst>
            <pc:docMk/>
            <pc:sldMk cId="10806491" sldId="289"/>
            <ac:spMk id="38" creationId="{950E4E8B-A3AE-738B-7D91-8F34846417E1}"/>
          </ac:spMkLst>
        </pc:spChg>
        <pc:spChg chg="add del mod">
          <ac:chgData name="Mahboob Sultana" userId="99ae48a0951c2e6a" providerId="Windows Live" clId="Web-{6F99A049-BAE1-4CBB-830C-FDA9354355CC}" dt="2024-01-26T09:40:53.417" v="295"/>
          <ac:spMkLst>
            <pc:docMk/>
            <pc:sldMk cId="10806491" sldId="289"/>
            <ac:spMk id="40" creationId="{F13F8945-7CAA-1B1E-D1AB-370F53333154}"/>
          </ac:spMkLst>
        </pc:spChg>
        <pc:spChg chg="add del mod">
          <ac:chgData name="Mahboob Sultana" userId="99ae48a0951c2e6a" providerId="Windows Live" clId="Web-{6F99A049-BAE1-4CBB-830C-FDA9354355CC}" dt="2024-01-26T09:41:58.747" v="308"/>
          <ac:spMkLst>
            <pc:docMk/>
            <pc:sldMk cId="10806491" sldId="289"/>
            <ac:spMk id="44" creationId="{21AC3A77-EAC4-D8E1-D22C-9D76428CDC89}"/>
          </ac:spMkLst>
        </pc:spChg>
        <pc:spChg chg="add del mod">
          <ac:chgData name="Mahboob Sultana" userId="99ae48a0951c2e6a" providerId="Windows Live" clId="Web-{6F99A049-BAE1-4CBB-830C-FDA9354355CC}" dt="2024-01-26T09:43:41.766" v="337"/>
          <ac:spMkLst>
            <pc:docMk/>
            <pc:sldMk cId="10806491" sldId="289"/>
            <ac:spMk id="46" creationId="{27182953-CC22-45A8-1079-8E16989E4CC4}"/>
          </ac:spMkLst>
        </pc:spChg>
        <pc:spChg chg="add del mod">
          <ac:chgData name="Mahboob Sultana" userId="99ae48a0951c2e6a" providerId="Windows Live" clId="Web-{6F99A049-BAE1-4CBB-830C-FDA9354355CC}" dt="2024-01-26T09:44:28.392" v="343"/>
          <ac:spMkLst>
            <pc:docMk/>
            <pc:sldMk cId="10806491" sldId="289"/>
            <ac:spMk id="50" creationId="{7735F7D9-17D9-C6CC-F0D7-7D072C48761A}"/>
          </ac:spMkLst>
        </pc:spChg>
        <pc:spChg chg="add del mod">
          <ac:chgData name="Mahboob Sultana" userId="99ae48a0951c2e6a" providerId="Windows Live" clId="Web-{6F99A049-BAE1-4CBB-830C-FDA9354355CC}" dt="2024-01-26T09:44:59.971" v="348"/>
          <ac:spMkLst>
            <pc:docMk/>
            <pc:sldMk cId="10806491" sldId="289"/>
            <ac:spMk id="53" creationId="{3DCC5510-CA58-A3A5-480A-501FA092239B}"/>
          </ac:spMkLst>
        </pc:spChg>
        <pc:picChg chg="add del mod modCrop">
          <ac:chgData name="Mahboob Sultana" userId="99ae48a0951c2e6a" providerId="Windows Live" clId="Web-{6F99A049-BAE1-4CBB-830C-FDA9354355CC}" dt="2024-01-26T09:21:11.586" v="144"/>
          <ac:picMkLst>
            <pc:docMk/>
            <pc:sldMk cId="10806491" sldId="289"/>
            <ac:picMk id="4" creationId="{47C9CE45-35F5-4DB5-A871-C1FBA93AEACE}"/>
          </ac:picMkLst>
        </pc:picChg>
        <pc:picChg chg="add del mod">
          <ac:chgData name="Mahboob Sultana" userId="99ae48a0951c2e6a" providerId="Windows Live" clId="Web-{6F99A049-BAE1-4CBB-830C-FDA9354355CC}" dt="2024-01-26T09:15:44.452" v="108"/>
          <ac:picMkLst>
            <pc:docMk/>
            <pc:sldMk cId="10806491" sldId="289"/>
            <ac:picMk id="8" creationId="{BE52E2E6-E49B-E345-57C4-D0FB47DE6542}"/>
          </ac:picMkLst>
        </pc:picChg>
        <pc:picChg chg="add del mod">
          <ac:chgData name="Mahboob Sultana" userId="99ae48a0951c2e6a" providerId="Windows Live" clId="Web-{6F99A049-BAE1-4CBB-830C-FDA9354355CC}" dt="2024-01-26T09:44:28.392" v="343"/>
          <ac:picMkLst>
            <pc:docMk/>
            <pc:sldMk cId="10806491" sldId="289"/>
            <ac:picMk id="22" creationId="{8BBADBD3-654C-F5C1-EEFA-2919EEA6F287}"/>
          </ac:picMkLst>
        </pc:picChg>
        <pc:picChg chg="add mod ord">
          <ac:chgData name="Mahboob Sultana" userId="99ae48a0951c2e6a" providerId="Windows Live" clId="Web-{6F99A049-BAE1-4CBB-830C-FDA9354355CC}" dt="2024-01-26T09:32:38.809" v="184"/>
          <ac:picMkLst>
            <pc:docMk/>
            <pc:sldMk cId="10806491" sldId="289"/>
            <ac:picMk id="29" creationId="{C075E095-691F-F824-8C61-FBCD949AA40C}"/>
          </ac:picMkLst>
        </pc:picChg>
        <pc:picChg chg="mod">
          <ac:chgData name="Mahboob Sultana" userId="99ae48a0951c2e6a" providerId="Windows Live" clId="Web-{6F99A049-BAE1-4CBB-830C-FDA9354355CC}" dt="2024-01-26T09:29:12.116" v="176" actId="1076"/>
          <ac:picMkLst>
            <pc:docMk/>
            <pc:sldMk cId="10806491" sldId="289"/>
            <ac:picMk id="41" creationId="{AEBBDC1B-F683-DC89-2CAA-847DE9FD74FE}"/>
          </ac:picMkLst>
        </pc:picChg>
        <pc:picChg chg="mod">
          <ac:chgData name="Mahboob Sultana" userId="99ae48a0951c2e6a" providerId="Windows Live" clId="Web-{6F99A049-BAE1-4CBB-830C-FDA9354355CC}" dt="2024-01-26T09:27:44.988" v="166"/>
          <ac:picMkLst>
            <pc:docMk/>
            <pc:sldMk cId="10806491" sldId="289"/>
            <ac:picMk id="43" creationId="{61724F6B-C520-FFFC-C6C6-2A7D31F08145}"/>
          </ac:picMkLst>
        </pc:picChg>
        <pc:picChg chg="mod">
          <ac:chgData name="Mahboob Sultana" userId="99ae48a0951c2e6a" providerId="Windows Live" clId="Web-{6F99A049-BAE1-4CBB-830C-FDA9354355CC}" dt="2024-01-26T09:28:54.287" v="173" actId="1076"/>
          <ac:picMkLst>
            <pc:docMk/>
            <pc:sldMk cId="10806491" sldId="289"/>
            <ac:picMk id="45" creationId="{DDDF5270-32AA-362C-461F-F13E2A6B761F}"/>
          </ac:picMkLst>
        </pc:picChg>
        <pc:picChg chg="del">
          <ac:chgData name="Mahboob Sultana" userId="99ae48a0951c2e6a" providerId="Windows Live" clId="Web-{6F99A049-BAE1-4CBB-830C-FDA9354355CC}" dt="2024-01-26T09:15:30.311" v="105"/>
          <ac:picMkLst>
            <pc:docMk/>
            <pc:sldMk cId="10806491" sldId="289"/>
            <ac:picMk id="47" creationId="{57A8DA23-2CCC-7739-CD29-3DD8A9542F27}"/>
          </ac:picMkLst>
        </pc:picChg>
        <pc:picChg chg="del mod">
          <ac:chgData name="Mahboob Sultana" userId="99ae48a0951c2e6a" providerId="Windows Live" clId="Web-{6F99A049-BAE1-4CBB-830C-FDA9354355CC}" dt="2024-01-26T09:30:54.541" v="180"/>
          <ac:picMkLst>
            <pc:docMk/>
            <pc:sldMk cId="10806491" sldId="289"/>
            <ac:picMk id="49" creationId="{D83CCBC5-CB08-1CD3-3146-7EC794ED3363}"/>
          </ac:picMkLst>
        </pc:picChg>
        <pc:picChg chg="add mod">
          <ac:chgData name="Mahboob Sultana" userId="99ae48a0951c2e6a" providerId="Windows Live" clId="Web-{6F99A049-BAE1-4CBB-830C-FDA9354355CC}" dt="2024-01-26T09:45:11.347" v="351" actId="1076"/>
          <ac:picMkLst>
            <pc:docMk/>
            <pc:sldMk cId="10806491" sldId="289"/>
            <ac:picMk id="52" creationId="{6D1A858E-658D-6026-08E4-ABFDF53F4527}"/>
          </ac:picMkLst>
        </pc:picChg>
      </pc:sldChg>
      <pc:sldChg chg="addSp delSp modSp new mod setBg modClrScheme chgLayout">
        <pc:chgData name="Mahboob Sultana" userId="99ae48a0951c2e6a" providerId="Windows Live" clId="Web-{6F99A049-BAE1-4CBB-830C-FDA9354355CC}" dt="2024-01-26T10:27:48.983" v="534" actId="1076"/>
        <pc:sldMkLst>
          <pc:docMk/>
          <pc:sldMk cId="3146653769" sldId="290"/>
        </pc:sldMkLst>
        <pc:spChg chg="del mod ord">
          <ac:chgData name="Mahboob Sultana" userId="99ae48a0951c2e6a" providerId="Windows Live" clId="Web-{6F99A049-BAE1-4CBB-830C-FDA9354355CC}" dt="2024-01-26T10:26:15.621" v="525"/>
          <ac:spMkLst>
            <pc:docMk/>
            <pc:sldMk cId="3146653769" sldId="290"/>
            <ac:spMk id="2" creationId="{C6B38DF9-3216-012D-B2EB-86765A5B7E57}"/>
          </ac:spMkLst>
        </pc:spChg>
        <pc:spChg chg="del mod ord">
          <ac:chgData name="Mahboob Sultana" userId="99ae48a0951c2e6a" providerId="Windows Live" clId="Web-{6F99A049-BAE1-4CBB-830C-FDA9354355CC}" dt="2024-01-26T10:18:50.327" v="490"/>
          <ac:spMkLst>
            <pc:docMk/>
            <pc:sldMk cId="3146653769" sldId="290"/>
            <ac:spMk id="3" creationId="{E8815228-0E1D-5E7B-85FE-BA39F5300805}"/>
          </ac:spMkLst>
        </pc:spChg>
        <pc:spChg chg="del">
          <ac:chgData name="Mahboob Sultana" userId="99ae48a0951c2e6a" providerId="Windows Live" clId="Web-{6F99A049-BAE1-4CBB-830C-FDA9354355CC}" dt="2024-01-26T10:18:31.686" v="489"/>
          <ac:spMkLst>
            <pc:docMk/>
            <pc:sldMk cId="3146653769" sldId="290"/>
            <ac:spMk id="4" creationId="{B6D1C1E2-29B1-F05F-625A-E72718A8BB7A}"/>
          </ac:spMkLst>
        </pc:spChg>
        <pc:spChg chg="del">
          <ac:chgData name="Mahboob Sultana" userId="99ae48a0951c2e6a" providerId="Windows Live" clId="Web-{6F99A049-BAE1-4CBB-830C-FDA9354355CC}" dt="2024-01-26T10:18:31.686" v="489"/>
          <ac:spMkLst>
            <pc:docMk/>
            <pc:sldMk cId="3146653769" sldId="290"/>
            <ac:spMk id="5" creationId="{49D3734A-11F8-9871-C956-D8F5C7A28D75}"/>
          </ac:spMkLst>
        </pc:spChg>
        <pc:spChg chg="del">
          <ac:chgData name="Mahboob Sultana" userId="99ae48a0951c2e6a" providerId="Windows Live" clId="Web-{6F99A049-BAE1-4CBB-830C-FDA9354355CC}" dt="2024-01-26T10:18:31.686" v="489"/>
          <ac:spMkLst>
            <pc:docMk/>
            <pc:sldMk cId="3146653769" sldId="290"/>
            <ac:spMk id="6" creationId="{1C5E1309-7544-FB61-91CC-E266A3251674}"/>
          </ac:spMkLst>
        </pc:spChg>
        <pc:spChg chg="del">
          <ac:chgData name="Mahboob Sultana" userId="99ae48a0951c2e6a" providerId="Windows Live" clId="Web-{6F99A049-BAE1-4CBB-830C-FDA9354355CC}" dt="2024-01-26T10:18:31.686" v="489"/>
          <ac:spMkLst>
            <pc:docMk/>
            <pc:sldMk cId="3146653769" sldId="290"/>
            <ac:spMk id="7" creationId="{F969A21F-42DB-EE7E-29E3-E5FF4DC5419B}"/>
          </ac:spMkLst>
        </pc:spChg>
        <pc:spChg chg="del">
          <ac:chgData name="Mahboob Sultana" userId="99ae48a0951c2e6a" providerId="Windows Live" clId="Web-{6F99A049-BAE1-4CBB-830C-FDA9354355CC}" dt="2024-01-26T10:18:31.686" v="489"/>
          <ac:spMkLst>
            <pc:docMk/>
            <pc:sldMk cId="3146653769" sldId="290"/>
            <ac:spMk id="8" creationId="{19E23C39-0EF7-8600-9B1E-4B24281951A4}"/>
          </ac:spMkLst>
        </pc:spChg>
        <pc:spChg chg="del">
          <ac:chgData name="Mahboob Sultana" userId="99ae48a0951c2e6a" providerId="Windows Live" clId="Web-{6F99A049-BAE1-4CBB-830C-FDA9354355CC}" dt="2024-01-26T10:18:31.686" v="489"/>
          <ac:spMkLst>
            <pc:docMk/>
            <pc:sldMk cId="3146653769" sldId="290"/>
            <ac:spMk id="9" creationId="{DA33BBCE-9E04-E5FB-881E-C565EC4A5698}"/>
          </ac:spMkLst>
        </pc:spChg>
        <pc:spChg chg="del">
          <ac:chgData name="Mahboob Sultana" userId="99ae48a0951c2e6a" providerId="Windows Live" clId="Web-{6F99A049-BAE1-4CBB-830C-FDA9354355CC}" dt="2024-01-26T10:18:31.686" v="489"/>
          <ac:spMkLst>
            <pc:docMk/>
            <pc:sldMk cId="3146653769" sldId="290"/>
            <ac:spMk id="10" creationId="{ADD27575-D369-A7AF-891E-FBC0CDD3CD77}"/>
          </ac:spMkLst>
        </pc:spChg>
        <pc:spChg chg="del">
          <ac:chgData name="Mahboob Sultana" userId="99ae48a0951c2e6a" providerId="Windows Live" clId="Web-{6F99A049-BAE1-4CBB-830C-FDA9354355CC}" dt="2024-01-26T10:18:31.686" v="489"/>
          <ac:spMkLst>
            <pc:docMk/>
            <pc:sldMk cId="3146653769" sldId="290"/>
            <ac:spMk id="11" creationId="{28FC3CF5-4A7E-4566-03E8-776E6638B664}"/>
          </ac:spMkLst>
        </pc:spChg>
        <pc:spChg chg="del">
          <ac:chgData name="Mahboob Sultana" userId="99ae48a0951c2e6a" providerId="Windows Live" clId="Web-{6F99A049-BAE1-4CBB-830C-FDA9354355CC}" dt="2024-01-26T10:18:31.686" v="489"/>
          <ac:spMkLst>
            <pc:docMk/>
            <pc:sldMk cId="3146653769" sldId="290"/>
            <ac:spMk id="12" creationId="{5F2D197A-BA5E-A2F2-91A6-B02B090CC0FB}"/>
          </ac:spMkLst>
        </pc:spChg>
        <pc:spChg chg="del">
          <ac:chgData name="Mahboob Sultana" userId="99ae48a0951c2e6a" providerId="Windows Live" clId="Web-{6F99A049-BAE1-4CBB-830C-FDA9354355CC}" dt="2024-01-26T10:18:31.686" v="489"/>
          <ac:spMkLst>
            <pc:docMk/>
            <pc:sldMk cId="3146653769" sldId="290"/>
            <ac:spMk id="13" creationId="{DF26ACDB-18BA-6F32-7768-4F0EADDA4252}"/>
          </ac:spMkLst>
        </pc:spChg>
        <pc:spChg chg="del">
          <ac:chgData name="Mahboob Sultana" userId="99ae48a0951c2e6a" providerId="Windows Live" clId="Web-{6F99A049-BAE1-4CBB-830C-FDA9354355CC}" dt="2024-01-26T10:18:31.686" v="489"/>
          <ac:spMkLst>
            <pc:docMk/>
            <pc:sldMk cId="3146653769" sldId="290"/>
            <ac:spMk id="14" creationId="{86804A61-E7A5-99A3-DF66-754AA1110F3B}"/>
          </ac:spMkLst>
        </pc:spChg>
        <pc:spChg chg="del">
          <ac:chgData name="Mahboob Sultana" userId="99ae48a0951c2e6a" providerId="Windows Live" clId="Web-{6F99A049-BAE1-4CBB-830C-FDA9354355CC}" dt="2024-01-26T10:18:31.686" v="489"/>
          <ac:spMkLst>
            <pc:docMk/>
            <pc:sldMk cId="3146653769" sldId="290"/>
            <ac:spMk id="15" creationId="{EEA02611-9E05-67B1-A110-3CCD0DD7EF96}"/>
          </ac:spMkLst>
        </pc:spChg>
        <pc:spChg chg="del">
          <ac:chgData name="Mahboob Sultana" userId="99ae48a0951c2e6a" providerId="Windows Live" clId="Web-{6F99A049-BAE1-4CBB-830C-FDA9354355CC}" dt="2024-01-26T10:18:31.686" v="489"/>
          <ac:spMkLst>
            <pc:docMk/>
            <pc:sldMk cId="3146653769" sldId="290"/>
            <ac:spMk id="16" creationId="{171608EA-20B7-D5BF-6431-84C99035B4F7}"/>
          </ac:spMkLst>
        </pc:spChg>
        <pc:spChg chg="del">
          <ac:chgData name="Mahboob Sultana" userId="99ae48a0951c2e6a" providerId="Windows Live" clId="Web-{6F99A049-BAE1-4CBB-830C-FDA9354355CC}" dt="2024-01-26T10:18:31.686" v="489"/>
          <ac:spMkLst>
            <pc:docMk/>
            <pc:sldMk cId="3146653769" sldId="290"/>
            <ac:spMk id="17" creationId="{D4EB5805-A109-AB70-A739-18B776DD4CC8}"/>
          </ac:spMkLst>
        </pc:spChg>
        <pc:spChg chg="mod ord">
          <ac:chgData name="Mahboob Sultana" userId="99ae48a0951c2e6a" providerId="Windows Live" clId="Web-{6F99A049-BAE1-4CBB-830C-FDA9354355CC}" dt="2024-01-26T10:26:46.387" v="526"/>
          <ac:spMkLst>
            <pc:docMk/>
            <pc:sldMk cId="3146653769" sldId="290"/>
            <ac:spMk id="18" creationId="{0ECDBD14-3E74-2B43-704C-295E2FD73D4F}"/>
          </ac:spMkLst>
        </pc:spChg>
        <pc:spChg chg="mod ord">
          <ac:chgData name="Mahboob Sultana" userId="99ae48a0951c2e6a" providerId="Windows Live" clId="Web-{6F99A049-BAE1-4CBB-830C-FDA9354355CC}" dt="2024-01-26T10:27:48.983" v="534" actId="1076"/>
          <ac:spMkLst>
            <pc:docMk/>
            <pc:sldMk cId="3146653769" sldId="290"/>
            <ac:spMk id="19" creationId="{4D5CAD6F-AFE8-433D-81F9-D59BB0AD5536}"/>
          </ac:spMkLst>
        </pc:spChg>
        <pc:spChg chg="add del mod">
          <ac:chgData name="Mahboob Sultana" userId="99ae48a0951c2e6a" providerId="Windows Live" clId="Web-{6F99A049-BAE1-4CBB-830C-FDA9354355CC}" dt="2024-01-26T10:24:36.555" v="510"/>
          <ac:spMkLst>
            <pc:docMk/>
            <pc:sldMk cId="3146653769" sldId="290"/>
            <ac:spMk id="21" creationId="{9469718F-846B-50B4-4DED-7B56C8139279}"/>
          </ac:spMkLst>
        </pc:spChg>
        <pc:spChg chg="add">
          <ac:chgData name="Mahboob Sultana" userId="99ae48a0951c2e6a" providerId="Windows Live" clId="Web-{6F99A049-BAE1-4CBB-830C-FDA9354355CC}" dt="2024-01-26T10:26:46.387" v="526"/>
          <ac:spMkLst>
            <pc:docMk/>
            <pc:sldMk cId="3146653769" sldId="290"/>
            <ac:spMk id="25" creationId="{ECC07320-C2CA-4E29-8481-9D9E143C7788}"/>
          </ac:spMkLst>
        </pc:spChg>
        <pc:spChg chg="add del">
          <ac:chgData name="Mahboob Sultana" userId="99ae48a0951c2e6a" providerId="Windows Live" clId="Web-{6F99A049-BAE1-4CBB-830C-FDA9354355CC}" dt="2024-01-26T10:24:17.805" v="507"/>
          <ac:spMkLst>
            <pc:docMk/>
            <pc:sldMk cId="3146653769" sldId="290"/>
            <ac:spMk id="26" creationId="{ECC07320-C2CA-4E29-8481-9D9E143C7788}"/>
          </ac:spMkLst>
        </pc:spChg>
        <pc:spChg chg="add">
          <ac:chgData name="Mahboob Sultana" userId="99ae48a0951c2e6a" providerId="Windows Live" clId="Web-{6F99A049-BAE1-4CBB-830C-FDA9354355CC}" dt="2024-01-26T10:26:46.387" v="526"/>
          <ac:spMkLst>
            <pc:docMk/>
            <pc:sldMk cId="3146653769" sldId="290"/>
            <ac:spMk id="27" creationId="{178FB36B-5BFE-42CA-BC60-1115E0D95EEC}"/>
          </ac:spMkLst>
        </pc:spChg>
        <pc:spChg chg="add del">
          <ac:chgData name="Mahboob Sultana" userId="99ae48a0951c2e6a" providerId="Windows Live" clId="Web-{6F99A049-BAE1-4CBB-830C-FDA9354355CC}" dt="2024-01-26T10:24:17.805" v="507"/>
          <ac:spMkLst>
            <pc:docMk/>
            <pc:sldMk cId="3146653769" sldId="290"/>
            <ac:spMk id="28" creationId="{178FB36B-5BFE-42CA-BC60-1115E0D95EEC}"/>
          </ac:spMkLst>
        </pc:spChg>
        <pc:grpChg chg="add del">
          <ac:chgData name="Mahboob Sultana" userId="99ae48a0951c2e6a" providerId="Windows Live" clId="Web-{6F99A049-BAE1-4CBB-830C-FDA9354355CC}" dt="2024-01-26T10:23:55.898" v="502"/>
          <ac:grpSpMkLst>
            <pc:docMk/>
            <pc:sldMk cId="3146653769" sldId="290"/>
            <ac:grpSpMk id="33" creationId="{1095953A-7DC0-3F46-6E96-31FBC9B1A097}"/>
          </ac:grpSpMkLst>
        </pc:grpChg>
        <pc:picChg chg="add mod ord">
          <ac:chgData name="Mahboob Sultana" userId="99ae48a0951c2e6a" providerId="Windows Live" clId="Web-{6F99A049-BAE1-4CBB-830C-FDA9354355CC}" dt="2024-01-26T10:26:46.387" v="526"/>
          <ac:picMkLst>
            <pc:docMk/>
            <pc:sldMk cId="3146653769" sldId="290"/>
            <ac:picMk id="20" creationId="{7DD49E7B-D56A-CB35-AD79-A37E00AE1564}"/>
          </ac:picMkLst>
        </pc:picChg>
      </pc:sldChg>
      <pc:sldChg chg="addSp delSp modSp new mod modClrScheme chgLayout">
        <pc:chgData name="Mahboob Sultana" userId="99ae48a0951c2e6a" providerId="Windows Live" clId="Web-{6F99A049-BAE1-4CBB-830C-FDA9354355CC}" dt="2024-01-26T10:38:24.892" v="641"/>
        <pc:sldMkLst>
          <pc:docMk/>
          <pc:sldMk cId="491977510" sldId="291"/>
        </pc:sldMkLst>
        <pc:spChg chg="del mod ord">
          <ac:chgData name="Mahboob Sultana" userId="99ae48a0951c2e6a" providerId="Windows Live" clId="Web-{6F99A049-BAE1-4CBB-830C-FDA9354355CC}" dt="2024-01-26T10:32:49.007" v="618"/>
          <ac:spMkLst>
            <pc:docMk/>
            <pc:sldMk cId="491977510" sldId="291"/>
            <ac:spMk id="2" creationId="{F5146158-07CA-0BFA-F530-33331212723B}"/>
          </ac:spMkLst>
        </pc:spChg>
        <pc:spChg chg="mod ord">
          <ac:chgData name="Mahboob Sultana" userId="99ae48a0951c2e6a" providerId="Windows Live" clId="Web-{6F99A049-BAE1-4CBB-830C-FDA9354355CC}" dt="2024-01-26T10:29:27.314" v="553" actId="14100"/>
          <ac:spMkLst>
            <pc:docMk/>
            <pc:sldMk cId="491977510" sldId="291"/>
            <ac:spMk id="3" creationId="{0E3AEBE1-490D-1980-6191-AD46779A1EE5}"/>
          </ac:spMkLst>
        </pc:spChg>
        <pc:spChg chg="del mod ord">
          <ac:chgData name="Mahboob Sultana" userId="99ae48a0951c2e6a" providerId="Windows Live" clId="Web-{6F99A049-BAE1-4CBB-830C-FDA9354355CC}" dt="2024-01-26T10:29:14.595" v="550"/>
          <ac:spMkLst>
            <pc:docMk/>
            <pc:sldMk cId="491977510" sldId="291"/>
            <ac:spMk id="4" creationId="{E7D555B6-E3B9-38F9-FD12-C24DD9458134}"/>
          </ac:spMkLst>
        </pc:spChg>
        <pc:spChg chg="add mod ord">
          <ac:chgData name="Mahboob Sultana" userId="99ae48a0951c2e6a" providerId="Windows Live" clId="Web-{6F99A049-BAE1-4CBB-830C-FDA9354355CC}" dt="2024-01-26T10:30:18.893" v="570" actId="20577"/>
          <ac:spMkLst>
            <pc:docMk/>
            <pc:sldMk cId="491977510" sldId="291"/>
            <ac:spMk id="5" creationId="{1CA85EBB-7FC5-A648-392E-27ADE9CA643B}"/>
          </ac:spMkLst>
        </pc:spChg>
        <pc:spChg chg="add mod ord">
          <ac:chgData name="Mahboob Sultana" userId="99ae48a0951c2e6a" providerId="Windows Live" clId="Web-{6F99A049-BAE1-4CBB-830C-FDA9354355CC}" dt="2024-01-26T10:30:10.003" v="569" actId="20577"/>
          <ac:spMkLst>
            <pc:docMk/>
            <pc:sldMk cId="491977510" sldId="291"/>
            <ac:spMk id="6" creationId="{EF2A066C-E98C-5309-1460-46829293EEA3}"/>
          </ac:spMkLst>
        </pc:spChg>
        <pc:spChg chg="add mod ord">
          <ac:chgData name="Mahboob Sultana" userId="99ae48a0951c2e6a" providerId="Windows Live" clId="Web-{6F99A049-BAE1-4CBB-830C-FDA9354355CC}" dt="2024-01-26T10:30:50.707" v="581" actId="20577"/>
          <ac:spMkLst>
            <pc:docMk/>
            <pc:sldMk cId="491977510" sldId="291"/>
            <ac:spMk id="7" creationId="{CC6B911D-ACB8-8354-A9DC-E5BDF69F683F}"/>
          </ac:spMkLst>
        </pc:spChg>
        <pc:spChg chg="add mod ord">
          <ac:chgData name="Mahboob Sultana" userId="99ae48a0951c2e6a" providerId="Windows Live" clId="Web-{6F99A049-BAE1-4CBB-830C-FDA9354355CC}" dt="2024-01-26T10:30:44.566" v="580" actId="20577"/>
          <ac:spMkLst>
            <pc:docMk/>
            <pc:sldMk cId="491977510" sldId="291"/>
            <ac:spMk id="8" creationId="{7FC083DE-7370-7889-7B46-2FD8341382FC}"/>
          </ac:spMkLst>
        </pc:spChg>
        <pc:spChg chg="add mod ord">
          <ac:chgData name="Mahboob Sultana" userId="99ae48a0951c2e6a" providerId="Windows Live" clId="Web-{6F99A049-BAE1-4CBB-830C-FDA9354355CC}" dt="2024-01-26T10:31:52.959" v="610" actId="20577"/>
          <ac:spMkLst>
            <pc:docMk/>
            <pc:sldMk cId="491977510" sldId="291"/>
            <ac:spMk id="9" creationId="{242935FF-A7AC-4E40-3D44-CE4D490FFAE3}"/>
          </ac:spMkLst>
        </pc:spChg>
        <pc:spChg chg="add mod ord">
          <ac:chgData name="Mahboob Sultana" userId="99ae48a0951c2e6a" providerId="Windows Live" clId="Web-{6F99A049-BAE1-4CBB-830C-FDA9354355CC}" dt="2024-01-26T10:31:11.348" v="591" actId="20577"/>
          <ac:spMkLst>
            <pc:docMk/>
            <pc:sldMk cId="491977510" sldId="291"/>
            <ac:spMk id="10" creationId="{8258C9CE-C6F1-96FF-0911-C21E0EA885CE}"/>
          </ac:spMkLst>
        </pc:spChg>
        <pc:spChg chg="add mod ord">
          <ac:chgData name="Mahboob Sultana" userId="99ae48a0951c2e6a" providerId="Windows Live" clId="Web-{6F99A049-BAE1-4CBB-830C-FDA9354355CC}" dt="2024-01-26T10:31:46.302" v="609" actId="20577"/>
          <ac:spMkLst>
            <pc:docMk/>
            <pc:sldMk cId="491977510" sldId="291"/>
            <ac:spMk id="11" creationId="{83F1B5FB-656F-BFB8-AE95-C9A40C7E2A59}"/>
          </ac:spMkLst>
        </pc:spChg>
        <pc:spChg chg="add mod ord">
          <ac:chgData name="Mahboob Sultana" userId="99ae48a0951c2e6a" providerId="Windows Live" clId="Web-{6F99A049-BAE1-4CBB-830C-FDA9354355CC}" dt="2024-01-26T10:32:26.975" v="617" actId="20577"/>
          <ac:spMkLst>
            <pc:docMk/>
            <pc:sldMk cId="491977510" sldId="291"/>
            <ac:spMk id="12" creationId="{C9414BE1-05D8-91D7-D68F-95DB5885C176}"/>
          </ac:spMkLst>
        </pc:spChg>
        <pc:spChg chg="add mod ord">
          <ac:chgData name="Mahboob Sultana" userId="99ae48a0951c2e6a" providerId="Windows Live" clId="Web-{6F99A049-BAE1-4CBB-830C-FDA9354355CC}" dt="2024-01-26T10:32:09.975" v="614" actId="20577"/>
          <ac:spMkLst>
            <pc:docMk/>
            <pc:sldMk cId="491977510" sldId="291"/>
            <ac:spMk id="13" creationId="{559CBDFA-1989-89AD-17B5-056334714491}"/>
          </ac:spMkLst>
        </pc:spChg>
        <pc:spChg chg="add mod ord">
          <ac:chgData name="Mahboob Sultana" userId="99ae48a0951c2e6a" providerId="Windows Live" clId="Web-{6F99A049-BAE1-4CBB-830C-FDA9354355CC}" dt="2024-01-26T10:32:17.194" v="616" actId="20577"/>
          <ac:spMkLst>
            <pc:docMk/>
            <pc:sldMk cId="491977510" sldId="291"/>
            <ac:spMk id="14" creationId="{211B7DF4-DA84-32D1-E988-15F306C2F980}"/>
          </ac:spMkLst>
        </pc:spChg>
        <pc:spChg chg="add del mod ord">
          <ac:chgData name="Mahboob Sultana" userId="99ae48a0951c2e6a" providerId="Windows Live" clId="Web-{6F99A049-BAE1-4CBB-830C-FDA9354355CC}" dt="2024-01-26T10:33:58.181" v="620"/>
          <ac:spMkLst>
            <pc:docMk/>
            <pc:sldMk cId="491977510" sldId="291"/>
            <ac:spMk id="15" creationId="{54C84834-14E8-D38C-06DF-D771BCF6E2D8}"/>
          </ac:spMkLst>
        </pc:spChg>
        <pc:spChg chg="add del mod ord">
          <ac:chgData name="Mahboob Sultana" userId="99ae48a0951c2e6a" providerId="Windows Live" clId="Web-{6F99A049-BAE1-4CBB-830C-FDA9354355CC}" dt="2024-01-26T10:34:27.026" v="625"/>
          <ac:spMkLst>
            <pc:docMk/>
            <pc:sldMk cId="491977510" sldId="291"/>
            <ac:spMk id="16" creationId="{031D88A7-D205-BE71-FDE6-9A2FEE9A37D1}"/>
          </ac:spMkLst>
        </pc:spChg>
        <pc:spChg chg="add del mod ord">
          <ac:chgData name="Mahboob Sultana" userId="99ae48a0951c2e6a" providerId="Windows Live" clId="Web-{6F99A049-BAE1-4CBB-830C-FDA9354355CC}" dt="2024-01-26T10:35:27.230" v="627"/>
          <ac:spMkLst>
            <pc:docMk/>
            <pc:sldMk cId="491977510" sldId="291"/>
            <ac:spMk id="17" creationId="{C7F393CD-2EEE-BF9F-24C3-6241F6D965CC}"/>
          </ac:spMkLst>
        </pc:spChg>
        <pc:spChg chg="add del mod ord">
          <ac:chgData name="Mahboob Sultana" userId="99ae48a0951c2e6a" providerId="Windows Live" clId="Web-{6F99A049-BAE1-4CBB-830C-FDA9354355CC}" dt="2024-01-26T10:36:49.608" v="636"/>
          <ac:spMkLst>
            <pc:docMk/>
            <pc:sldMk cId="491977510" sldId="291"/>
            <ac:spMk id="18" creationId="{D94CDBD1-284C-9301-043E-6AC0CBBFCC65}"/>
          </ac:spMkLst>
        </pc:spChg>
        <pc:spChg chg="add mod">
          <ac:chgData name="Mahboob Sultana" userId="99ae48a0951c2e6a" providerId="Windows Live" clId="Web-{6F99A049-BAE1-4CBB-830C-FDA9354355CC}" dt="2024-01-26T10:34:20.041" v="624"/>
          <ac:spMkLst>
            <pc:docMk/>
            <pc:sldMk cId="491977510" sldId="291"/>
            <ac:spMk id="21" creationId="{4C190D11-92F6-75EF-5BF4-556FCC662CCA}"/>
          </ac:spMkLst>
        </pc:spChg>
        <pc:spChg chg="add del mod">
          <ac:chgData name="Mahboob Sultana" userId="99ae48a0951c2e6a" providerId="Windows Live" clId="Web-{6F99A049-BAE1-4CBB-830C-FDA9354355CC}" dt="2024-01-26T10:36:36.795" v="633"/>
          <ac:spMkLst>
            <pc:docMk/>
            <pc:sldMk cId="491977510" sldId="291"/>
            <ac:spMk id="25" creationId="{91896195-302B-799C-79D3-38E590ABF1A6}"/>
          </ac:spMkLst>
        </pc:spChg>
        <pc:spChg chg="add del mod">
          <ac:chgData name="Mahboob Sultana" userId="99ae48a0951c2e6a" providerId="Windows Live" clId="Web-{6F99A049-BAE1-4CBB-830C-FDA9354355CC}" dt="2024-01-26T10:38:24.892" v="641"/>
          <ac:spMkLst>
            <pc:docMk/>
            <pc:sldMk cId="491977510" sldId="291"/>
            <ac:spMk id="28" creationId="{B5FBB424-FE8D-74AB-AE46-60E9F3D1A025}"/>
          </ac:spMkLst>
        </pc:spChg>
        <pc:picChg chg="add mod ord">
          <ac:chgData name="Mahboob Sultana" userId="99ae48a0951c2e6a" providerId="Windows Live" clId="Web-{6F99A049-BAE1-4CBB-830C-FDA9354355CC}" dt="2024-01-26T10:33:49.931" v="619"/>
          <ac:picMkLst>
            <pc:docMk/>
            <pc:sldMk cId="491977510" sldId="291"/>
            <ac:picMk id="19" creationId="{A6E14EE6-7CD1-3E96-0823-CAA70853B478}"/>
          </ac:picMkLst>
        </pc:picChg>
        <pc:picChg chg="add mod ord">
          <ac:chgData name="Mahboob Sultana" userId="99ae48a0951c2e6a" providerId="Windows Live" clId="Web-{6F99A049-BAE1-4CBB-830C-FDA9354355CC}" dt="2024-01-26T10:34:20.010" v="622"/>
          <ac:picMkLst>
            <pc:docMk/>
            <pc:sldMk cId="491977510" sldId="291"/>
            <ac:picMk id="20" creationId="{60370CB8-5305-66B1-A276-ADD466A9F572}"/>
          </ac:picMkLst>
        </pc:picChg>
        <pc:picChg chg="add mod ord">
          <ac:chgData name="Mahboob Sultana" userId="99ae48a0951c2e6a" providerId="Windows Live" clId="Web-{6F99A049-BAE1-4CBB-830C-FDA9354355CC}" dt="2024-01-26T10:35:17.886" v="626"/>
          <ac:picMkLst>
            <pc:docMk/>
            <pc:sldMk cId="491977510" sldId="291"/>
            <ac:picMk id="23" creationId="{8D73BEDB-B9E2-E9AF-A383-80A32B541C39}"/>
          </ac:picMkLst>
        </pc:picChg>
        <pc:picChg chg="add mod ord">
          <ac:chgData name="Mahboob Sultana" userId="99ae48a0951c2e6a" providerId="Windows Live" clId="Web-{6F99A049-BAE1-4CBB-830C-FDA9354355CC}" dt="2024-01-26T10:36:43.061" v="635" actId="1076"/>
          <ac:picMkLst>
            <pc:docMk/>
            <pc:sldMk cId="491977510" sldId="291"/>
            <ac:picMk id="24" creationId="{A78C0B43-8DA8-B8A7-3B0D-A02DA722F611}"/>
          </ac:picMkLst>
        </pc:picChg>
        <pc:picChg chg="add mod ord">
          <ac:chgData name="Mahboob Sultana" userId="99ae48a0951c2e6a" providerId="Windows Live" clId="Web-{6F99A049-BAE1-4CBB-830C-FDA9354355CC}" dt="2024-01-26T10:37:20.999" v="638"/>
          <ac:picMkLst>
            <pc:docMk/>
            <pc:sldMk cId="491977510" sldId="291"/>
            <ac:picMk id="27" creationId="{728974A0-A036-3AE0-49B4-E5BB44AA4E01}"/>
          </ac:picMkLst>
        </pc:picChg>
      </pc:sldChg>
      <pc:sldChg chg="addSp delSp modSp new mod modClrScheme chgLayout">
        <pc:chgData name="Mahboob Sultana" userId="99ae48a0951c2e6a" providerId="Windows Live" clId="Web-{6F99A049-BAE1-4CBB-830C-FDA9354355CC}" dt="2024-01-26T10:47:19.751" v="748" actId="1076"/>
        <pc:sldMkLst>
          <pc:docMk/>
          <pc:sldMk cId="1667862560" sldId="292"/>
        </pc:sldMkLst>
        <pc:spChg chg="del mod ord">
          <ac:chgData name="Mahboob Sultana" userId="99ae48a0951c2e6a" providerId="Windows Live" clId="Web-{6F99A049-BAE1-4CBB-830C-FDA9354355CC}" dt="2024-01-26T10:40:33.177" v="658"/>
          <ac:spMkLst>
            <pc:docMk/>
            <pc:sldMk cId="1667862560" sldId="292"/>
            <ac:spMk id="2" creationId="{A26B0C7E-FDF1-61D8-59DB-E10F7D44E190}"/>
          </ac:spMkLst>
        </pc:spChg>
        <pc:spChg chg="del mod ord">
          <ac:chgData name="Mahboob Sultana" userId="99ae48a0951c2e6a" providerId="Windows Live" clId="Web-{6F99A049-BAE1-4CBB-830C-FDA9354355CC}" dt="2024-01-26T10:41:10.428" v="659"/>
          <ac:spMkLst>
            <pc:docMk/>
            <pc:sldMk cId="1667862560" sldId="292"/>
            <ac:spMk id="3" creationId="{E4F3E7E9-89BC-BE65-4D71-CDB9AA2A8E95}"/>
          </ac:spMkLst>
        </pc:spChg>
        <pc:spChg chg="mod ord">
          <ac:chgData name="Mahboob Sultana" userId="99ae48a0951c2e6a" providerId="Windows Live" clId="Web-{6F99A049-BAE1-4CBB-830C-FDA9354355CC}" dt="2024-01-26T10:43:46.198" v="695" actId="20577"/>
          <ac:spMkLst>
            <pc:docMk/>
            <pc:sldMk cId="1667862560" sldId="292"/>
            <ac:spMk id="4" creationId="{D965C905-9FE2-FDA2-D870-6FE8A18E05C8}"/>
          </ac:spMkLst>
        </pc:spChg>
        <pc:spChg chg="mod ord">
          <ac:chgData name="Mahboob Sultana" userId="99ae48a0951c2e6a" providerId="Windows Live" clId="Web-{6F99A049-BAE1-4CBB-830C-FDA9354355CC}" dt="2024-01-26T10:45:20.107" v="734" actId="20577"/>
          <ac:spMkLst>
            <pc:docMk/>
            <pc:sldMk cId="1667862560" sldId="292"/>
            <ac:spMk id="5" creationId="{2594A7F5-7422-BB80-E64A-44AAFC925677}"/>
          </ac:spMkLst>
        </pc:spChg>
        <pc:spChg chg="del mod ord">
          <ac:chgData name="Mahboob Sultana" userId="99ae48a0951c2e6a" providerId="Windows Live" clId="Web-{6F99A049-BAE1-4CBB-830C-FDA9354355CC}" dt="2024-01-26T10:45:50.748" v="737"/>
          <ac:spMkLst>
            <pc:docMk/>
            <pc:sldMk cId="1667862560" sldId="292"/>
            <ac:spMk id="6" creationId="{61E68BED-6A43-6BDA-576A-15FDD53B0D94}"/>
          </ac:spMkLst>
        </pc:spChg>
        <pc:spChg chg="mod ord">
          <ac:chgData name="Mahboob Sultana" userId="99ae48a0951c2e6a" providerId="Windows Live" clId="Web-{6F99A049-BAE1-4CBB-830C-FDA9354355CC}" dt="2024-01-26T10:44:09.308" v="700" actId="20577"/>
          <ac:spMkLst>
            <pc:docMk/>
            <pc:sldMk cId="1667862560" sldId="292"/>
            <ac:spMk id="7" creationId="{D2E69944-2E70-75D1-8ABD-67735784436E}"/>
          </ac:spMkLst>
        </pc:spChg>
        <pc:spChg chg="mod ord">
          <ac:chgData name="Mahboob Sultana" userId="99ae48a0951c2e6a" providerId="Windows Live" clId="Web-{6F99A049-BAE1-4CBB-830C-FDA9354355CC}" dt="2024-01-26T10:45:30.326" v="735"/>
          <ac:spMkLst>
            <pc:docMk/>
            <pc:sldMk cId="1667862560" sldId="292"/>
            <ac:spMk id="8" creationId="{B4470ABE-E53F-7813-72D5-0DF2C2ED686E}"/>
          </ac:spMkLst>
        </pc:spChg>
        <pc:spChg chg="del mod ord">
          <ac:chgData name="Mahboob Sultana" userId="99ae48a0951c2e6a" providerId="Windows Live" clId="Web-{6F99A049-BAE1-4CBB-830C-FDA9354355CC}" dt="2024-01-26T10:46:23.640" v="741"/>
          <ac:spMkLst>
            <pc:docMk/>
            <pc:sldMk cId="1667862560" sldId="292"/>
            <ac:spMk id="9" creationId="{EC38BF48-4246-D9C3-699F-9BD930160A06}"/>
          </ac:spMkLst>
        </pc:spChg>
        <pc:spChg chg="mod ord">
          <ac:chgData name="Mahboob Sultana" userId="99ae48a0951c2e6a" providerId="Windows Live" clId="Web-{6F99A049-BAE1-4CBB-830C-FDA9354355CC}" dt="2024-01-26T10:44:48.622" v="724" actId="20577"/>
          <ac:spMkLst>
            <pc:docMk/>
            <pc:sldMk cId="1667862560" sldId="292"/>
            <ac:spMk id="10" creationId="{2101B952-8164-98B7-1ACC-E2FD575B54A0}"/>
          </ac:spMkLst>
        </pc:spChg>
        <pc:spChg chg="mod ord">
          <ac:chgData name="Mahboob Sultana" userId="99ae48a0951c2e6a" providerId="Windows Live" clId="Web-{6F99A049-BAE1-4CBB-830C-FDA9354355CC}" dt="2024-01-26T10:45:36.467" v="736"/>
          <ac:spMkLst>
            <pc:docMk/>
            <pc:sldMk cId="1667862560" sldId="292"/>
            <ac:spMk id="11" creationId="{C2E217E7-0D90-A4D7-3129-7446149EA4A4}"/>
          </ac:spMkLst>
        </pc:spChg>
        <pc:spChg chg="del">
          <ac:chgData name="Mahboob Sultana" userId="99ae48a0951c2e6a" providerId="Windows Live" clId="Web-{6F99A049-BAE1-4CBB-830C-FDA9354355CC}" dt="2024-01-26T10:39:33.394" v="644"/>
          <ac:spMkLst>
            <pc:docMk/>
            <pc:sldMk cId="1667862560" sldId="292"/>
            <ac:spMk id="12" creationId="{D66B0792-09EB-9CA0-6E6C-84BFD9E01577}"/>
          </ac:spMkLst>
        </pc:spChg>
        <pc:spChg chg="del">
          <ac:chgData name="Mahboob Sultana" userId="99ae48a0951c2e6a" providerId="Windows Live" clId="Web-{6F99A049-BAE1-4CBB-830C-FDA9354355CC}" dt="2024-01-26T10:39:33.394" v="644"/>
          <ac:spMkLst>
            <pc:docMk/>
            <pc:sldMk cId="1667862560" sldId="292"/>
            <ac:spMk id="13" creationId="{152D8CFF-E779-9A6A-7587-03E97953DCDB}"/>
          </ac:spMkLst>
        </pc:spChg>
        <pc:spChg chg="del">
          <ac:chgData name="Mahboob Sultana" userId="99ae48a0951c2e6a" providerId="Windows Live" clId="Web-{6F99A049-BAE1-4CBB-830C-FDA9354355CC}" dt="2024-01-26T10:39:33.394" v="644"/>
          <ac:spMkLst>
            <pc:docMk/>
            <pc:sldMk cId="1667862560" sldId="292"/>
            <ac:spMk id="14" creationId="{E1ED4A25-980E-C469-862E-BCBEC716F112}"/>
          </ac:spMkLst>
        </pc:spChg>
        <pc:spChg chg="del">
          <ac:chgData name="Mahboob Sultana" userId="99ae48a0951c2e6a" providerId="Windows Live" clId="Web-{6F99A049-BAE1-4CBB-830C-FDA9354355CC}" dt="2024-01-26T10:39:33.394" v="644"/>
          <ac:spMkLst>
            <pc:docMk/>
            <pc:sldMk cId="1667862560" sldId="292"/>
            <ac:spMk id="15" creationId="{4BB32394-A591-1324-9D18-8013B8A4C48E}"/>
          </ac:spMkLst>
        </pc:spChg>
        <pc:spChg chg="del">
          <ac:chgData name="Mahboob Sultana" userId="99ae48a0951c2e6a" providerId="Windows Live" clId="Web-{6F99A049-BAE1-4CBB-830C-FDA9354355CC}" dt="2024-01-26T10:39:33.394" v="644"/>
          <ac:spMkLst>
            <pc:docMk/>
            <pc:sldMk cId="1667862560" sldId="292"/>
            <ac:spMk id="16" creationId="{70109671-0A2F-5BCC-D631-A69A643641AA}"/>
          </ac:spMkLst>
        </pc:spChg>
        <pc:spChg chg="del">
          <ac:chgData name="Mahboob Sultana" userId="99ae48a0951c2e6a" providerId="Windows Live" clId="Web-{6F99A049-BAE1-4CBB-830C-FDA9354355CC}" dt="2024-01-26T10:39:33.394" v="644"/>
          <ac:spMkLst>
            <pc:docMk/>
            <pc:sldMk cId="1667862560" sldId="292"/>
            <ac:spMk id="17" creationId="{5FA337FF-63A0-C59D-0535-0144012C749E}"/>
          </ac:spMkLst>
        </pc:spChg>
        <pc:spChg chg="mod ord">
          <ac:chgData name="Mahboob Sultana" userId="99ae48a0951c2e6a" providerId="Windows Live" clId="Web-{6F99A049-BAE1-4CBB-830C-FDA9354355CC}" dt="2024-01-26T10:39:33.394" v="644"/>
          <ac:spMkLst>
            <pc:docMk/>
            <pc:sldMk cId="1667862560" sldId="292"/>
            <ac:spMk id="18" creationId="{4EEFADAD-7356-D4F4-B26E-6D96795CF73B}"/>
          </ac:spMkLst>
        </pc:spChg>
        <pc:spChg chg="mod ord">
          <ac:chgData name="Mahboob Sultana" userId="99ae48a0951c2e6a" providerId="Windows Live" clId="Web-{6F99A049-BAE1-4CBB-830C-FDA9354355CC}" dt="2024-01-26T10:40:11.879" v="657" actId="20577"/>
          <ac:spMkLst>
            <pc:docMk/>
            <pc:sldMk cId="1667862560" sldId="292"/>
            <ac:spMk id="19" creationId="{A152F8DE-3F0A-5B8D-2A06-2E8B658E3B4F}"/>
          </ac:spMkLst>
        </pc:spChg>
        <pc:spChg chg="add del mod">
          <ac:chgData name="Mahboob Sultana" userId="99ae48a0951c2e6a" providerId="Windows Live" clId="Web-{6F99A049-BAE1-4CBB-830C-FDA9354355CC}" dt="2024-01-26T10:41:56.210" v="664"/>
          <ac:spMkLst>
            <pc:docMk/>
            <pc:sldMk cId="1667862560" sldId="292"/>
            <ac:spMk id="21" creationId="{5DAE16B8-D9E3-4F78-0112-0E13077F60AB}"/>
          </ac:spMkLst>
        </pc:spChg>
        <pc:spChg chg="add del mod">
          <ac:chgData name="Mahboob Sultana" userId="99ae48a0951c2e6a" providerId="Windows Live" clId="Web-{6F99A049-BAE1-4CBB-830C-FDA9354355CC}" dt="2024-01-26T10:42:57.384" v="669"/>
          <ac:spMkLst>
            <pc:docMk/>
            <pc:sldMk cId="1667862560" sldId="292"/>
            <ac:spMk id="23" creationId="{2D84C749-EF7B-10B4-D9BD-B2BF794A34E4}"/>
          </ac:spMkLst>
        </pc:spChg>
        <pc:spChg chg="add del mod">
          <ac:chgData name="Mahboob Sultana" userId="99ae48a0951c2e6a" providerId="Windows Live" clId="Web-{6F99A049-BAE1-4CBB-830C-FDA9354355CC}" dt="2024-01-26T10:47:10.219" v="746"/>
          <ac:spMkLst>
            <pc:docMk/>
            <pc:sldMk cId="1667862560" sldId="292"/>
            <ac:spMk id="27" creationId="{C17735F3-D739-B9ED-BC39-8D48F0510C2E}"/>
          </ac:spMkLst>
        </pc:spChg>
        <pc:picChg chg="add mod ord">
          <ac:chgData name="Mahboob Sultana" userId="99ae48a0951c2e6a" providerId="Windows Live" clId="Web-{6F99A049-BAE1-4CBB-830C-FDA9354355CC}" dt="2024-01-26T10:43:05.775" v="671" actId="1076"/>
          <ac:picMkLst>
            <pc:docMk/>
            <pc:sldMk cId="1667862560" sldId="292"/>
            <ac:picMk id="20" creationId="{325C6EA1-81D2-720C-2EFD-79BF31FC5180}"/>
          </ac:picMkLst>
        </pc:picChg>
        <pc:picChg chg="add mod ord">
          <ac:chgData name="Mahboob Sultana" userId="99ae48a0951c2e6a" providerId="Windows Live" clId="Web-{6F99A049-BAE1-4CBB-830C-FDA9354355CC}" dt="2024-01-26T10:46:02.811" v="740" actId="1076"/>
          <ac:picMkLst>
            <pc:docMk/>
            <pc:sldMk cId="1667862560" sldId="292"/>
            <ac:picMk id="25" creationId="{13008759-FDE3-672F-769B-448077CD55B4}"/>
          </ac:picMkLst>
        </pc:picChg>
        <pc:picChg chg="add mod ord">
          <ac:chgData name="Mahboob Sultana" userId="99ae48a0951c2e6a" providerId="Windows Live" clId="Web-{6F99A049-BAE1-4CBB-830C-FDA9354355CC}" dt="2024-01-26T10:47:19.751" v="748" actId="1076"/>
          <ac:picMkLst>
            <pc:docMk/>
            <pc:sldMk cId="1667862560" sldId="292"/>
            <ac:picMk id="26" creationId="{514CA61C-714D-483D-5CAC-BC740C857686}"/>
          </ac:picMkLst>
        </pc:picChg>
      </pc:sldChg>
      <pc:sldChg chg="addSp delSp modSp new">
        <pc:chgData name="Mahboob Sultana" userId="99ae48a0951c2e6a" providerId="Windows Live" clId="Web-{6F99A049-BAE1-4CBB-830C-FDA9354355CC}" dt="2024-01-26T11:55:52.672" v="842" actId="1076"/>
        <pc:sldMkLst>
          <pc:docMk/>
          <pc:sldMk cId="3943366454" sldId="293"/>
        </pc:sldMkLst>
        <pc:spChg chg="del">
          <ac:chgData name="Mahboob Sultana" userId="99ae48a0951c2e6a" providerId="Windows Live" clId="Web-{6F99A049-BAE1-4CBB-830C-FDA9354355CC}" dt="2024-01-26T11:45:08.949" v="770"/>
          <ac:spMkLst>
            <pc:docMk/>
            <pc:sldMk cId="3943366454" sldId="293"/>
            <ac:spMk id="2" creationId="{65A03A24-3B63-D969-8BC3-DF84224BE799}"/>
          </ac:spMkLst>
        </pc:spChg>
        <pc:spChg chg="mod">
          <ac:chgData name="Mahboob Sultana" userId="99ae48a0951c2e6a" providerId="Windows Live" clId="Web-{6F99A049-BAE1-4CBB-830C-FDA9354355CC}" dt="2024-01-26T11:52:19.150" v="808" actId="20577"/>
          <ac:spMkLst>
            <pc:docMk/>
            <pc:sldMk cId="3943366454" sldId="293"/>
            <ac:spMk id="3" creationId="{04446622-1EDA-74B9-0C9C-3F6F0962CD27}"/>
          </ac:spMkLst>
        </pc:spChg>
        <pc:spChg chg="mod">
          <ac:chgData name="Mahboob Sultana" userId="99ae48a0951c2e6a" providerId="Windows Live" clId="Web-{6F99A049-BAE1-4CBB-830C-FDA9354355CC}" dt="2024-01-26T11:50:05.817" v="783" actId="20577"/>
          <ac:spMkLst>
            <pc:docMk/>
            <pc:sldMk cId="3943366454" sldId="293"/>
            <ac:spMk id="4" creationId="{9BF7228A-E672-35E6-5624-6E4E2030D1C9}"/>
          </ac:spMkLst>
        </pc:spChg>
        <pc:spChg chg="del">
          <ac:chgData name="Mahboob Sultana" userId="99ae48a0951c2e6a" providerId="Windows Live" clId="Web-{6F99A049-BAE1-4CBB-830C-FDA9354355CC}" dt="2024-01-26T11:45:15.699" v="771"/>
          <ac:spMkLst>
            <pc:docMk/>
            <pc:sldMk cId="3943366454" sldId="293"/>
            <ac:spMk id="5" creationId="{390B5159-9831-20F3-C94C-F2340A6B187F}"/>
          </ac:spMkLst>
        </pc:spChg>
        <pc:spChg chg="mod">
          <ac:chgData name="Mahboob Sultana" userId="99ae48a0951c2e6a" providerId="Windows Live" clId="Web-{6F99A049-BAE1-4CBB-830C-FDA9354355CC}" dt="2024-01-26T11:51:31.398" v="797" actId="20577"/>
          <ac:spMkLst>
            <pc:docMk/>
            <pc:sldMk cId="3943366454" sldId="293"/>
            <ac:spMk id="6" creationId="{E2C8716B-B8C4-1A6D-17E2-5724761A8ED1}"/>
          </ac:spMkLst>
        </pc:spChg>
        <pc:spChg chg="mod">
          <ac:chgData name="Mahboob Sultana" userId="99ae48a0951c2e6a" providerId="Windows Live" clId="Web-{6F99A049-BAE1-4CBB-830C-FDA9354355CC}" dt="2024-01-26T11:54:43.185" v="833" actId="20577"/>
          <ac:spMkLst>
            <pc:docMk/>
            <pc:sldMk cId="3943366454" sldId="293"/>
            <ac:spMk id="7" creationId="{EFC09B5C-141C-D18A-3CA6-BDA6D24B1BC7}"/>
          </ac:spMkLst>
        </pc:spChg>
        <pc:spChg chg="del">
          <ac:chgData name="Mahboob Sultana" userId="99ae48a0951c2e6a" providerId="Windows Live" clId="Web-{6F99A049-BAE1-4CBB-830C-FDA9354355CC}" dt="2024-01-26T11:45:24.996" v="772"/>
          <ac:spMkLst>
            <pc:docMk/>
            <pc:sldMk cId="3943366454" sldId="293"/>
            <ac:spMk id="8" creationId="{599B348D-64D4-2F34-456A-8F38E7B76794}"/>
          </ac:spMkLst>
        </pc:spChg>
        <pc:spChg chg="mod">
          <ac:chgData name="Mahboob Sultana" userId="99ae48a0951c2e6a" providerId="Windows Live" clId="Web-{6F99A049-BAE1-4CBB-830C-FDA9354355CC}" dt="2024-01-26T11:52:03.399" v="806" actId="20577"/>
          <ac:spMkLst>
            <pc:docMk/>
            <pc:sldMk cId="3943366454" sldId="293"/>
            <ac:spMk id="9" creationId="{EBB4F078-00CC-D17F-F6A4-F4B2D85B87BF}"/>
          </ac:spMkLst>
        </pc:spChg>
        <pc:spChg chg="mod">
          <ac:chgData name="Mahboob Sultana" userId="99ae48a0951c2e6a" providerId="Windows Live" clId="Web-{6F99A049-BAE1-4CBB-830C-FDA9354355CC}" dt="2024-01-26T11:51:58.118" v="805" actId="20577"/>
          <ac:spMkLst>
            <pc:docMk/>
            <pc:sldMk cId="3943366454" sldId="293"/>
            <ac:spMk id="10" creationId="{B9B5C047-9211-676E-0051-BD09E2BA8ED2}"/>
          </ac:spMkLst>
        </pc:spChg>
        <pc:spChg chg="mod">
          <ac:chgData name="Mahboob Sultana" userId="99ae48a0951c2e6a" providerId="Windows Live" clId="Web-{6F99A049-BAE1-4CBB-830C-FDA9354355CC}" dt="2024-01-26T11:37:02.543" v="768" actId="14100"/>
          <ac:spMkLst>
            <pc:docMk/>
            <pc:sldMk cId="3943366454" sldId="293"/>
            <ac:spMk id="11" creationId="{EF894BAB-1F5E-7542-CD04-7FC5C4EAE82E}"/>
          </ac:spMkLst>
        </pc:spChg>
        <pc:spChg chg="del">
          <ac:chgData name="Mahboob Sultana" userId="99ae48a0951c2e6a" providerId="Windows Live" clId="Web-{6F99A049-BAE1-4CBB-830C-FDA9354355CC}" dt="2024-01-26T11:37:06.121" v="769"/>
          <ac:spMkLst>
            <pc:docMk/>
            <pc:sldMk cId="3943366454" sldId="293"/>
            <ac:spMk id="13" creationId="{37E58E4F-5D53-0DEF-5136-041658C6DE78}"/>
          </ac:spMkLst>
        </pc:spChg>
        <pc:spChg chg="add del mod">
          <ac:chgData name="Mahboob Sultana" userId="99ae48a0951c2e6a" providerId="Windows Live" clId="Web-{6F99A049-BAE1-4CBB-830C-FDA9354355CC}" dt="2024-01-26T11:53:04.182" v="816"/>
          <ac:spMkLst>
            <pc:docMk/>
            <pc:sldMk cId="3943366454" sldId="293"/>
            <ac:spMk id="17" creationId="{A70AE611-81BC-9E59-3F56-232CA30F8F14}"/>
          </ac:spMkLst>
        </pc:spChg>
        <pc:spChg chg="add del mod">
          <ac:chgData name="Mahboob Sultana" userId="99ae48a0951c2e6a" providerId="Windows Live" clId="Web-{6F99A049-BAE1-4CBB-830C-FDA9354355CC}" dt="2024-01-26T11:53:38.199" v="823"/>
          <ac:spMkLst>
            <pc:docMk/>
            <pc:sldMk cId="3943366454" sldId="293"/>
            <ac:spMk id="19" creationId="{D2020623-B67E-7AFC-CBCD-9AFF55D3DA74}"/>
          </ac:spMkLst>
        </pc:spChg>
        <pc:spChg chg="add del mod">
          <ac:chgData name="Mahboob Sultana" userId="99ae48a0951c2e6a" providerId="Windows Live" clId="Web-{6F99A049-BAE1-4CBB-830C-FDA9354355CC}" dt="2024-01-26T11:54:24.357" v="830"/>
          <ac:spMkLst>
            <pc:docMk/>
            <pc:sldMk cId="3943366454" sldId="293"/>
            <ac:spMk id="21" creationId="{AA905D65-805B-E257-D9DD-BD41B5405C80}"/>
          </ac:spMkLst>
        </pc:spChg>
        <pc:picChg chg="add mod ord">
          <ac:chgData name="Mahboob Sultana" userId="99ae48a0951c2e6a" providerId="Windows Live" clId="Web-{6F99A049-BAE1-4CBB-830C-FDA9354355CC}" dt="2024-01-26T11:55:28.859" v="839" actId="1076"/>
          <ac:picMkLst>
            <pc:docMk/>
            <pc:sldMk cId="3943366454" sldId="293"/>
            <ac:picMk id="14" creationId="{2BD4D852-3AC3-31A4-EF5F-215D01FF9588}"/>
          </ac:picMkLst>
        </pc:picChg>
        <pc:picChg chg="add mod ord">
          <ac:chgData name="Mahboob Sultana" userId="99ae48a0951c2e6a" providerId="Windows Live" clId="Web-{6F99A049-BAE1-4CBB-830C-FDA9354355CC}" dt="2024-01-26T11:53:43.652" v="825" actId="1076"/>
          <ac:picMkLst>
            <pc:docMk/>
            <pc:sldMk cId="3943366454" sldId="293"/>
            <ac:picMk id="15" creationId="{82A87B40-7A52-6549-2437-4670E2C35488}"/>
          </ac:picMkLst>
        </pc:picChg>
        <pc:picChg chg="add mod ord">
          <ac:chgData name="Mahboob Sultana" userId="99ae48a0951c2e6a" providerId="Windows Live" clId="Web-{6F99A049-BAE1-4CBB-830C-FDA9354355CC}" dt="2024-01-26T11:55:52.672" v="842" actId="1076"/>
          <ac:picMkLst>
            <pc:docMk/>
            <pc:sldMk cId="3943366454" sldId="293"/>
            <ac:picMk id="16" creationId="{6F389864-6B58-5790-74AD-E1369EAF4941}"/>
          </ac:picMkLst>
        </pc:picChg>
      </pc:sldChg>
      <pc:sldChg chg="addSp delSp modSp new mod setBg modClrScheme setClrOvrMap chgLayout">
        <pc:chgData name="Mahboob Sultana" userId="99ae48a0951c2e6a" providerId="Windows Live" clId="Web-{6F99A049-BAE1-4CBB-830C-FDA9354355CC}" dt="2024-01-26T12:06:01.441" v="865" actId="14100"/>
        <pc:sldMkLst>
          <pc:docMk/>
          <pc:sldMk cId="756651013" sldId="294"/>
        </pc:sldMkLst>
        <pc:spChg chg="del mod ord">
          <ac:chgData name="Mahboob Sultana" userId="99ae48a0951c2e6a" providerId="Windows Live" clId="Web-{6F99A049-BAE1-4CBB-830C-FDA9354355CC}" dt="2024-01-26T11:58:25.927" v="854"/>
          <ac:spMkLst>
            <pc:docMk/>
            <pc:sldMk cId="756651013" sldId="294"/>
            <ac:spMk id="2" creationId="{40CFB113-D77A-7353-74B7-2BC42CA7BAE0}"/>
          </ac:spMkLst>
        </pc:spChg>
        <pc:spChg chg="del mod ord">
          <ac:chgData name="Mahboob Sultana" userId="99ae48a0951c2e6a" providerId="Windows Live" clId="Web-{6F99A049-BAE1-4CBB-830C-FDA9354355CC}" dt="2024-01-26T11:58:25.927" v="853"/>
          <ac:spMkLst>
            <pc:docMk/>
            <pc:sldMk cId="756651013" sldId="294"/>
            <ac:spMk id="3" creationId="{45D20A72-9F4A-81D7-5EF8-06519FBCA967}"/>
          </ac:spMkLst>
        </pc:spChg>
        <pc:spChg chg="del mod ord">
          <ac:chgData name="Mahboob Sultana" userId="99ae48a0951c2e6a" providerId="Windows Live" clId="Web-{6F99A049-BAE1-4CBB-830C-FDA9354355CC}" dt="2024-01-26T11:58:25.927" v="852"/>
          <ac:spMkLst>
            <pc:docMk/>
            <pc:sldMk cId="756651013" sldId="294"/>
            <ac:spMk id="4" creationId="{2F79F24F-8507-42DB-DC4C-6C718AB7E4BF}"/>
          </ac:spMkLst>
        </pc:spChg>
        <pc:spChg chg="del mod ord">
          <ac:chgData name="Mahboob Sultana" userId="99ae48a0951c2e6a" providerId="Windows Live" clId="Web-{6F99A049-BAE1-4CBB-830C-FDA9354355CC}" dt="2024-01-26T11:58:25.927" v="855"/>
          <ac:spMkLst>
            <pc:docMk/>
            <pc:sldMk cId="756651013" sldId="294"/>
            <ac:spMk id="5" creationId="{0A23506D-F9F5-1E1D-D2F3-A3384509A094}"/>
          </ac:spMkLst>
        </pc:spChg>
        <pc:spChg chg="del mod ord">
          <ac:chgData name="Mahboob Sultana" userId="99ae48a0951c2e6a" providerId="Windows Live" clId="Web-{6F99A049-BAE1-4CBB-830C-FDA9354355CC}" dt="2024-01-26T11:58:25.927" v="851"/>
          <ac:spMkLst>
            <pc:docMk/>
            <pc:sldMk cId="756651013" sldId="294"/>
            <ac:spMk id="6" creationId="{3AD021BE-C1D5-E656-064D-66C4D5AE9CB7}"/>
          </ac:spMkLst>
        </pc:spChg>
        <pc:spChg chg="del mod ord">
          <ac:chgData name="Mahboob Sultana" userId="99ae48a0951c2e6a" providerId="Windows Live" clId="Web-{6F99A049-BAE1-4CBB-830C-FDA9354355CC}" dt="2024-01-26T11:58:25.927" v="850"/>
          <ac:spMkLst>
            <pc:docMk/>
            <pc:sldMk cId="756651013" sldId="294"/>
            <ac:spMk id="7" creationId="{0943F7AA-6A82-4285-12E5-87BC28835EB9}"/>
          </ac:spMkLst>
        </pc:spChg>
        <pc:spChg chg="del mod ord">
          <ac:chgData name="Mahboob Sultana" userId="99ae48a0951c2e6a" providerId="Windows Live" clId="Web-{6F99A049-BAE1-4CBB-830C-FDA9354355CC}" dt="2024-01-26T11:58:25.927" v="856"/>
          <ac:spMkLst>
            <pc:docMk/>
            <pc:sldMk cId="756651013" sldId="294"/>
            <ac:spMk id="8" creationId="{0D526A65-B1E3-6FD1-C799-3DEF52F52321}"/>
          </ac:spMkLst>
        </pc:spChg>
        <pc:spChg chg="del mod ord">
          <ac:chgData name="Mahboob Sultana" userId="99ae48a0951c2e6a" providerId="Windows Live" clId="Web-{6F99A049-BAE1-4CBB-830C-FDA9354355CC}" dt="2024-01-26T11:58:25.927" v="849"/>
          <ac:spMkLst>
            <pc:docMk/>
            <pc:sldMk cId="756651013" sldId="294"/>
            <ac:spMk id="9" creationId="{4704A5C1-8A93-DB58-C88B-F3DFECC7097E}"/>
          </ac:spMkLst>
        </pc:spChg>
        <pc:spChg chg="del mod ord">
          <ac:chgData name="Mahboob Sultana" userId="99ae48a0951c2e6a" providerId="Windows Live" clId="Web-{6F99A049-BAE1-4CBB-830C-FDA9354355CC}" dt="2024-01-26T11:58:25.927" v="848"/>
          <ac:spMkLst>
            <pc:docMk/>
            <pc:sldMk cId="756651013" sldId="294"/>
            <ac:spMk id="10" creationId="{680EE3BC-BFFE-D2F0-5AE7-CB7A3C974193}"/>
          </ac:spMkLst>
        </pc:spChg>
        <pc:spChg chg="mod ord">
          <ac:chgData name="Mahboob Sultana" userId="99ae48a0951c2e6a" providerId="Windows Live" clId="Web-{6F99A049-BAE1-4CBB-830C-FDA9354355CC}" dt="2024-01-26T12:00:07.321" v="863" actId="20577"/>
          <ac:spMkLst>
            <pc:docMk/>
            <pc:sldMk cId="756651013" sldId="294"/>
            <ac:spMk id="11" creationId="{E342F202-A6B7-A577-6A6C-85385001540F}"/>
          </ac:spMkLst>
        </pc:spChg>
        <pc:spChg chg="mod ord">
          <ac:chgData name="Mahboob Sultana" userId="99ae48a0951c2e6a" providerId="Windows Live" clId="Web-{6F99A049-BAE1-4CBB-830C-FDA9354355CC}" dt="2024-01-26T12:06:01.441" v="865" actId="14100"/>
          <ac:spMkLst>
            <pc:docMk/>
            <pc:sldMk cId="756651013" sldId="294"/>
            <ac:spMk id="12" creationId="{2A09CD49-2A2F-1B11-6CF7-9B984D042BA0}"/>
          </ac:spMkLst>
        </pc:spChg>
        <pc:spChg chg="del mod ord">
          <ac:chgData name="Mahboob Sultana" userId="99ae48a0951c2e6a" providerId="Windows Live" clId="Web-{6F99A049-BAE1-4CBB-830C-FDA9354355CC}" dt="2024-01-26T12:00:20.571" v="864"/>
          <ac:spMkLst>
            <pc:docMk/>
            <pc:sldMk cId="756651013" sldId="294"/>
            <ac:spMk id="13" creationId="{753EC0CF-F699-177F-F26A-5D4BB8DBB6DD}"/>
          </ac:spMkLst>
        </pc:spChg>
        <pc:spChg chg="add del mod ord">
          <ac:chgData name="Mahboob Sultana" userId="99ae48a0951c2e6a" providerId="Windows Live" clId="Web-{6F99A049-BAE1-4CBB-830C-FDA9354355CC}" dt="2024-01-26T11:58:25.927" v="847"/>
          <ac:spMkLst>
            <pc:docMk/>
            <pc:sldMk cId="756651013" sldId="294"/>
            <ac:spMk id="14" creationId="{42556549-BD6B-20F1-32D1-96202C4D4BCB}"/>
          </ac:spMkLst>
        </pc:spChg>
        <pc:spChg chg="add del mod ord">
          <ac:chgData name="Mahboob Sultana" userId="99ae48a0951c2e6a" providerId="Windows Live" clId="Web-{6F99A049-BAE1-4CBB-830C-FDA9354355CC}" dt="2024-01-26T11:58:25.927" v="846"/>
          <ac:spMkLst>
            <pc:docMk/>
            <pc:sldMk cId="756651013" sldId="294"/>
            <ac:spMk id="15" creationId="{C6BE3280-F421-0D3E-4844-EE9883E2F2AB}"/>
          </ac:spMkLst>
        </pc:spChg>
        <pc:spChg chg="add del mod ord">
          <ac:chgData name="Mahboob Sultana" userId="99ae48a0951c2e6a" providerId="Windows Live" clId="Web-{6F99A049-BAE1-4CBB-830C-FDA9354355CC}" dt="2024-01-26T11:58:25.927" v="845"/>
          <ac:spMkLst>
            <pc:docMk/>
            <pc:sldMk cId="756651013" sldId="294"/>
            <ac:spMk id="16" creationId="{84CC6C1A-55D2-C64C-3610-4093726F4DAB}"/>
          </ac:spMkLst>
        </pc:spChg>
        <pc:spChg chg="add">
          <ac:chgData name="Mahboob Sultana" userId="99ae48a0951c2e6a" providerId="Windows Live" clId="Web-{6F99A049-BAE1-4CBB-830C-FDA9354355CC}" dt="2024-01-26T11:59:18.085" v="858"/>
          <ac:spMkLst>
            <pc:docMk/>
            <pc:sldMk cId="756651013" sldId="294"/>
            <ac:spMk id="23" creationId="{053FB2EE-284F-4C87-AB3D-BBF87A9FAB97}"/>
          </ac:spMkLst>
        </pc:spChg>
        <pc:grpChg chg="add">
          <ac:chgData name="Mahboob Sultana" userId="99ae48a0951c2e6a" providerId="Windows Live" clId="Web-{6F99A049-BAE1-4CBB-830C-FDA9354355CC}" dt="2024-01-26T11:59:18.085" v="858"/>
          <ac:grpSpMkLst>
            <pc:docMk/>
            <pc:sldMk cId="756651013" sldId="294"/>
            <ac:grpSpMk id="18" creationId="{D2C4BFA1-2075-4901-9E24-E41D1FDD51FD}"/>
          </ac:grpSpMkLst>
        </pc:grpChg>
      </pc:sldChg>
    </pc:docChg>
  </pc:docChgLst>
  <pc:docChgLst>
    <pc:chgData name="Mahboob Sultana" userId="99ae48a0951c2e6a" providerId="Windows Live" clId="Web-{EAB807F9-4C33-4DEF-BC59-E3CE46AB5CB6}"/>
    <pc:docChg chg="modSld">
      <pc:chgData name="Mahboob Sultana" userId="99ae48a0951c2e6a" providerId="Windows Live" clId="Web-{EAB807F9-4C33-4DEF-BC59-E3CE46AB5CB6}" dt="2024-01-26T18:26:21.891" v="13" actId="20577"/>
      <pc:docMkLst>
        <pc:docMk/>
      </pc:docMkLst>
      <pc:sldChg chg="modSp">
        <pc:chgData name="Mahboob Sultana" userId="99ae48a0951c2e6a" providerId="Windows Live" clId="Web-{EAB807F9-4C33-4DEF-BC59-E3CE46AB5CB6}" dt="2024-01-26T18:26:21.891" v="13" actId="20577"/>
        <pc:sldMkLst>
          <pc:docMk/>
          <pc:sldMk cId="809263698" sldId="283"/>
        </pc:sldMkLst>
        <pc:spChg chg="mod">
          <ac:chgData name="Mahboob Sultana" userId="99ae48a0951c2e6a" providerId="Windows Live" clId="Web-{EAB807F9-4C33-4DEF-BC59-E3CE46AB5CB6}" dt="2024-01-26T18:26:21.891" v="13" actId="20577"/>
          <ac:spMkLst>
            <pc:docMk/>
            <pc:sldMk cId="809263698" sldId="283"/>
            <ac:spMk id="3" creationId="{72258620-D380-473B-A288-E14928A16BDB}"/>
          </ac:spMkLst>
        </pc:spChg>
      </pc:sldChg>
      <pc:sldChg chg="modSp">
        <pc:chgData name="Mahboob Sultana" userId="99ae48a0951c2e6a" providerId="Windows Live" clId="Web-{EAB807F9-4C33-4DEF-BC59-E3CE46AB5CB6}" dt="2024-01-26T18:21:10.712" v="10" actId="20577"/>
        <pc:sldMkLst>
          <pc:docMk/>
          <pc:sldMk cId="3153061254" sldId="304"/>
        </pc:sldMkLst>
        <pc:spChg chg="mod">
          <ac:chgData name="Mahboob Sultana" userId="99ae48a0951c2e6a" providerId="Windows Live" clId="Web-{EAB807F9-4C33-4DEF-BC59-E3CE46AB5CB6}" dt="2024-01-26T18:21:10.712" v="10" actId="20577"/>
          <ac:spMkLst>
            <pc:docMk/>
            <pc:sldMk cId="3153061254" sldId="304"/>
            <ac:spMk id="37" creationId="{E26BBFF0-6ABF-8565-9745-DB53CE45BC8D}"/>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354078-E17F-4472-BB2F-D87751E4184A}"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6F348F8A-EDAE-461D-927A-D7D499287519}">
      <dgm:prSet phldrT="[Text]" phldr="0"/>
      <dgm:spPr/>
      <dgm:t>
        <a:bodyPr/>
        <a:lstStyle/>
        <a:p>
          <a:r>
            <a:rPr lang="en-US" dirty="0">
              <a:latin typeface="Corbel"/>
            </a:rPr>
            <a:t>INTRODUCTION</a:t>
          </a:r>
          <a:endParaRPr lang="en-US" dirty="0"/>
        </a:p>
      </dgm:t>
    </dgm:pt>
    <dgm:pt modelId="{D3EB3978-1BCC-4233-BFA3-7D99C0617FAF}" type="parTrans" cxnId="{D784A35C-4188-4F7E-88F4-34A1251D7355}">
      <dgm:prSet/>
      <dgm:spPr/>
      <dgm:t>
        <a:bodyPr/>
        <a:lstStyle/>
        <a:p>
          <a:endParaRPr lang="en-US"/>
        </a:p>
      </dgm:t>
    </dgm:pt>
    <dgm:pt modelId="{0F1D8126-1CB7-4520-A39B-E2D70E35B171}" type="sibTrans" cxnId="{D784A35C-4188-4F7E-88F4-34A1251D7355}">
      <dgm:prSet/>
      <dgm:spPr/>
      <dgm:t>
        <a:bodyPr/>
        <a:lstStyle/>
        <a:p>
          <a:endParaRPr lang="en-US"/>
        </a:p>
      </dgm:t>
    </dgm:pt>
    <dgm:pt modelId="{47F9384D-604F-4E16-9C30-C9CF86A47B27}">
      <dgm:prSet phldrT="[Text]" phldr="0"/>
      <dgm:spPr/>
      <dgm:t>
        <a:bodyPr/>
        <a:lstStyle/>
        <a:p>
          <a:pPr rtl="0"/>
          <a:r>
            <a:rPr lang="en-US" dirty="0">
              <a:latin typeface="Corbel"/>
            </a:rPr>
            <a:t>LITRATURE SURVEY</a:t>
          </a:r>
          <a:endParaRPr lang="en-US" dirty="0"/>
        </a:p>
      </dgm:t>
    </dgm:pt>
    <dgm:pt modelId="{7BD8AC34-F859-4B91-B871-C63D4C97825E}" type="parTrans" cxnId="{82DD8E65-B338-4D9F-87DC-B15747DE9245}">
      <dgm:prSet/>
      <dgm:spPr/>
      <dgm:t>
        <a:bodyPr/>
        <a:lstStyle/>
        <a:p>
          <a:endParaRPr lang="en-US"/>
        </a:p>
      </dgm:t>
    </dgm:pt>
    <dgm:pt modelId="{B142ACAB-2D88-4167-BC28-64A12B0B9212}" type="sibTrans" cxnId="{82DD8E65-B338-4D9F-87DC-B15747DE9245}">
      <dgm:prSet/>
      <dgm:spPr/>
      <dgm:t>
        <a:bodyPr/>
        <a:lstStyle/>
        <a:p>
          <a:endParaRPr lang="en-US"/>
        </a:p>
      </dgm:t>
    </dgm:pt>
    <dgm:pt modelId="{010B476C-3C3C-486A-9D81-E15C64C4F4A5}">
      <dgm:prSet phldrT="[Text]" phldr="0"/>
      <dgm:spPr/>
      <dgm:t>
        <a:bodyPr/>
        <a:lstStyle/>
        <a:p>
          <a:pPr rtl="0"/>
          <a:r>
            <a:rPr lang="en-US" dirty="0">
              <a:latin typeface="Corbel"/>
            </a:rPr>
            <a:t>EXISTING SYSTEM</a:t>
          </a:r>
          <a:endParaRPr lang="en-US" dirty="0"/>
        </a:p>
      </dgm:t>
    </dgm:pt>
    <dgm:pt modelId="{F423A629-A689-41DE-BC11-86D1814DA541}" type="parTrans" cxnId="{9AD597DF-4BD4-43CC-9C82-E4F2C588F3A2}">
      <dgm:prSet/>
      <dgm:spPr/>
      <dgm:t>
        <a:bodyPr/>
        <a:lstStyle/>
        <a:p>
          <a:endParaRPr lang="en-US"/>
        </a:p>
      </dgm:t>
    </dgm:pt>
    <dgm:pt modelId="{D17B82FC-67D1-424B-A906-FF60B567F03D}" type="sibTrans" cxnId="{9AD597DF-4BD4-43CC-9C82-E4F2C588F3A2}">
      <dgm:prSet/>
      <dgm:spPr/>
      <dgm:t>
        <a:bodyPr/>
        <a:lstStyle/>
        <a:p>
          <a:endParaRPr lang="en-US"/>
        </a:p>
      </dgm:t>
    </dgm:pt>
    <dgm:pt modelId="{221E813F-0C86-443C-82F0-B1CC6F66DE3E}">
      <dgm:prSet phldrT="[Text]" phldr="0"/>
      <dgm:spPr/>
      <dgm:t>
        <a:bodyPr/>
        <a:lstStyle/>
        <a:p>
          <a:pPr rtl="0"/>
          <a:r>
            <a:rPr lang="en-US" dirty="0">
              <a:latin typeface="Corbel"/>
            </a:rPr>
            <a:t>PROPOSED SYSTEM</a:t>
          </a:r>
          <a:endParaRPr lang="en-US" dirty="0"/>
        </a:p>
      </dgm:t>
    </dgm:pt>
    <dgm:pt modelId="{6E4C39DB-685A-45BB-B914-2E2025720BB7}" type="parTrans" cxnId="{4EF44DD5-DB90-4505-89EC-BDA5176F88D2}">
      <dgm:prSet/>
      <dgm:spPr/>
      <dgm:t>
        <a:bodyPr/>
        <a:lstStyle/>
        <a:p>
          <a:endParaRPr lang="en-US"/>
        </a:p>
      </dgm:t>
    </dgm:pt>
    <dgm:pt modelId="{6B0C0D8F-5D84-48CF-9392-2A2F00E50C88}" type="sibTrans" cxnId="{4EF44DD5-DB90-4505-89EC-BDA5176F88D2}">
      <dgm:prSet/>
      <dgm:spPr/>
      <dgm:t>
        <a:bodyPr/>
        <a:lstStyle/>
        <a:p>
          <a:endParaRPr lang="en-US"/>
        </a:p>
      </dgm:t>
    </dgm:pt>
    <dgm:pt modelId="{28780D86-C34A-4223-ABE2-7597E9E888E4}">
      <dgm:prSet phldrT="[Text]" phldr="0"/>
      <dgm:spPr/>
      <dgm:t>
        <a:bodyPr/>
        <a:lstStyle/>
        <a:p>
          <a:r>
            <a:rPr lang="en-US" dirty="0">
              <a:latin typeface="Corbel"/>
            </a:rPr>
            <a:t>ARCHITECTURE</a:t>
          </a:r>
          <a:endParaRPr lang="en-US" dirty="0"/>
        </a:p>
      </dgm:t>
    </dgm:pt>
    <dgm:pt modelId="{2A1F5A6D-D9A3-415E-8948-21F92C59E228}" type="parTrans" cxnId="{6939C522-6207-4F1D-B857-2818526AF9E3}">
      <dgm:prSet/>
      <dgm:spPr/>
      <dgm:t>
        <a:bodyPr/>
        <a:lstStyle/>
        <a:p>
          <a:endParaRPr lang="en-US"/>
        </a:p>
      </dgm:t>
    </dgm:pt>
    <dgm:pt modelId="{D5DE4A73-485F-47C5-9B44-5277EE9B8F6C}" type="sibTrans" cxnId="{6939C522-6207-4F1D-B857-2818526AF9E3}">
      <dgm:prSet/>
      <dgm:spPr/>
      <dgm:t>
        <a:bodyPr/>
        <a:lstStyle/>
        <a:p>
          <a:endParaRPr lang="en-US"/>
        </a:p>
      </dgm:t>
    </dgm:pt>
    <dgm:pt modelId="{B1F736B7-D5DF-46F8-AB93-9FF1DE745D06}">
      <dgm:prSet phldrT="[Text]" phldr="0"/>
      <dgm:spPr/>
      <dgm:t>
        <a:bodyPr/>
        <a:lstStyle/>
        <a:p>
          <a:pPr rtl="0"/>
          <a:r>
            <a:rPr lang="en-US" dirty="0">
              <a:latin typeface="Corbel"/>
            </a:rPr>
            <a:t>SYSTEM REQUIREMENT</a:t>
          </a:r>
          <a:endParaRPr lang="en-US" dirty="0"/>
        </a:p>
      </dgm:t>
    </dgm:pt>
    <dgm:pt modelId="{A3BF03B6-CBA4-4F42-8A1B-D967AE57E092}" type="parTrans" cxnId="{DCCE55A1-8C34-4B22-B783-50A76E147CCA}">
      <dgm:prSet/>
      <dgm:spPr/>
      <dgm:t>
        <a:bodyPr/>
        <a:lstStyle/>
        <a:p>
          <a:endParaRPr lang="en-US"/>
        </a:p>
      </dgm:t>
    </dgm:pt>
    <dgm:pt modelId="{80A3DE76-D358-4C46-988A-FCE2AE514F33}" type="sibTrans" cxnId="{DCCE55A1-8C34-4B22-B783-50A76E147CCA}">
      <dgm:prSet/>
      <dgm:spPr/>
      <dgm:t>
        <a:bodyPr/>
        <a:lstStyle/>
        <a:p>
          <a:endParaRPr lang="en-US"/>
        </a:p>
      </dgm:t>
    </dgm:pt>
    <dgm:pt modelId="{E8F631DC-7D1D-42B6-ABBB-0DADA36BBCE0}">
      <dgm:prSet phldrT="[Text]" phldr="0"/>
      <dgm:spPr/>
      <dgm:t>
        <a:bodyPr/>
        <a:lstStyle/>
        <a:p>
          <a:pPr rtl="0"/>
          <a:r>
            <a:rPr lang="en-US" dirty="0">
              <a:latin typeface="Corbel"/>
            </a:rPr>
            <a:t>TECHNOLOGY USED</a:t>
          </a:r>
          <a:endParaRPr lang="en-US" dirty="0"/>
        </a:p>
      </dgm:t>
    </dgm:pt>
    <dgm:pt modelId="{2336983E-9088-4D82-B0B7-EAC48DC671DE}" type="parTrans" cxnId="{9D08B359-8636-4BDF-AAEE-EF5B46406DA0}">
      <dgm:prSet/>
      <dgm:spPr/>
      <dgm:t>
        <a:bodyPr/>
        <a:lstStyle/>
        <a:p>
          <a:endParaRPr lang="en-US"/>
        </a:p>
      </dgm:t>
    </dgm:pt>
    <dgm:pt modelId="{2CD4C83E-4C6E-4FCB-9C87-01D3F9D67C9A}" type="sibTrans" cxnId="{9D08B359-8636-4BDF-AAEE-EF5B46406DA0}">
      <dgm:prSet/>
      <dgm:spPr/>
      <dgm:t>
        <a:bodyPr/>
        <a:lstStyle/>
        <a:p>
          <a:endParaRPr lang="en-US"/>
        </a:p>
      </dgm:t>
    </dgm:pt>
    <dgm:pt modelId="{2BD25356-3A33-4D6C-8BA5-96503ADF09BB}">
      <dgm:prSet phldrT="[Text]" phldr="0"/>
      <dgm:spPr/>
      <dgm:t>
        <a:bodyPr/>
        <a:lstStyle/>
        <a:p>
          <a:pPr rtl="0"/>
          <a:r>
            <a:rPr lang="en-US" dirty="0">
              <a:latin typeface="Corbel"/>
            </a:rPr>
            <a:t>UML DAIGRAM</a:t>
          </a:r>
          <a:endParaRPr lang="en-US" dirty="0"/>
        </a:p>
      </dgm:t>
    </dgm:pt>
    <dgm:pt modelId="{41D45E32-51E1-49E8-83DC-BE1542BBF21D}" type="parTrans" cxnId="{2BD3AF81-7DD1-436D-BB21-2F2D18D71656}">
      <dgm:prSet/>
      <dgm:spPr/>
      <dgm:t>
        <a:bodyPr/>
        <a:lstStyle/>
        <a:p>
          <a:endParaRPr lang="en-US"/>
        </a:p>
      </dgm:t>
    </dgm:pt>
    <dgm:pt modelId="{7375AC1B-8482-46CA-A003-59B0ACCF03D3}" type="sibTrans" cxnId="{2BD3AF81-7DD1-436D-BB21-2F2D18D71656}">
      <dgm:prSet/>
      <dgm:spPr/>
      <dgm:t>
        <a:bodyPr/>
        <a:lstStyle/>
        <a:p>
          <a:endParaRPr lang="en-US"/>
        </a:p>
      </dgm:t>
    </dgm:pt>
    <dgm:pt modelId="{22786FD4-830C-41E6-A415-1A982FED6BA6}">
      <dgm:prSet phldrT="[Text]" phldr="0"/>
      <dgm:spPr/>
      <dgm:t>
        <a:bodyPr/>
        <a:lstStyle/>
        <a:p>
          <a:r>
            <a:rPr lang="en-US" dirty="0">
              <a:latin typeface="Corbel"/>
            </a:rPr>
            <a:t>APPLICATION</a:t>
          </a:r>
          <a:endParaRPr lang="en-US" dirty="0"/>
        </a:p>
      </dgm:t>
    </dgm:pt>
    <dgm:pt modelId="{41CEADE8-3768-46C6-A5D5-166367DAA61F}" type="parTrans" cxnId="{DECA6DAC-23E1-44FA-B47A-41F6A9138283}">
      <dgm:prSet/>
      <dgm:spPr/>
      <dgm:t>
        <a:bodyPr/>
        <a:lstStyle/>
        <a:p>
          <a:endParaRPr lang="en-US"/>
        </a:p>
      </dgm:t>
    </dgm:pt>
    <dgm:pt modelId="{A6EE294C-60B1-451A-BA87-7DF4FC484493}" type="sibTrans" cxnId="{DECA6DAC-23E1-44FA-B47A-41F6A9138283}">
      <dgm:prSet/>
      <dgm:spPr/>
      <dgm:t>
        <a:bodyPr/>
        <a:lstStyle/>
        <a:p>
          <a:endParaRPr lang="en-US"/>
        </a:p>
      </dgm:t>
    </dgm:pt>
    <dgm:pt modelId="{FD67F917-B75A-4897-A242-5C9077C60204}">
      <dgm:prSet phldr="0"/>
      <dgm:spPr/>
      <dgm:t>
        <a:bodyPr/>
        <a:lstStyle/>
        <a:p>
          <a:pPr rtl="0"/>
          <a:r>
            <a:rPr lang="en-US" dirty="0">
              <a:latin typeface="Corbel"/>
            </a:rPr>
            <a:t>FEATURES </a:t>
          </a:r>
        </a:p>
      </dgm:t>
    </dgm:pt>
    <dgm:pt modelId="{06E7AC5D-98FF-4AEB-81C4-7A645D2E8A40}" type="parTrans" cxnId="{372633BB-F770-4AFA-A1EB-2AA9F4C74C23}">
      <dgm:prSet/>
      <dgm:spPr/>
    </dgm:pt>
    <dgm:pt modelId="{392559DA-758E-4A30-BC73-666F7E08FF9C}" type="sibTrans" cxnId="{372633BB-F770-4AFA-A1EB-2AA9F4C74C23}">
      <dgm:prSet/>
      <dgm:spPr/>
      <dgm:t>
        <a:bodyPr/>
        <a:lstStyle/>
        <a:p>
          <a:endParaRPr lang="en-US"/>
        </a:p>
      </dgm:t>
    </dgm:pt>
    <dgm:pt modelId="{DB64F7D3-151C-47F4-868E-94C4C1C494B7}">
      <dgm:prSet phldr="0"/>
      <dgm:spPr/>
      <dgm:t>
        <a:bodyPr/>
        <a:lstStyle/>
        <a:p>
          <a:r>
            <a:rPr lang="en-US" dirty="0">
              <a:latin typeface="Corbel"/>
            </a:rPr>
            <a:t>ADVANTAGES</a:t>
          </a:r>
        </a:p>
      </dgm:t>
    </dgm:pt>
    <dgm:pt modelId="{CE6B26D5-6F99-4EAE-8BD0-E998D8C3DB12}" type="parTrans" cxnId="{33B0BCD1-1CED-4AD6-8A28-D16DD7D386F0}">
      <dgm:prSet/>
      <dgm:spPr/>
    </dgm:pt>
    <dgm:pt modelId="{9E013C3A-2FB4-4410-B000-232C16FFE8D7}" type="sibTrans" cxnId="{33B0BCD1-1CED-4AD6-8A28-D16DD7D386F0}">
      <dgm:prSet/>
      <dgm:spPr/>
      <dgm:t>
        <a:bodyPr/>
        <a:lstStyle/>
        <a:p>
          <a:endParaRPr lang="en-US"/>
        </a:p>
      </dgm:t>
    </dgm:pt>
    <dgm:pt modelId="{933E7FF7-6CA7-4839-82F7-AF3B961E0D82}">
      <dgm:prSet phldr="0"/>
      <dgm:spPr/>
      <dgm:t>
        <a:bodyPr/>
        <a:lstStyle/>
        <a:p>
          <a:pPr rtl="0"/>
          <a:r>
            <a:rPr lang="en-US" dirty="0">
              <a:latin typeface="Corbel"/>
            </a:rPr>
            <a:t>FUTURE ENHANCEMENT</a:t>
          </a:r>
        </a:p>
      </dgm:t>
    </dgm:pt>
    <dgm:pt modelId="{D50D0637-0ABE-426E-A1A2-C176D8C4375B}" type="parTrans" cxnId="{E9BA8D7A-2938-454B-A246-28512AE68940}">
      <dgm:prSet/>
      <dgm:spPr/>
    </dgm:pt>
    <dgm:pt modelId="{6FF9ECE0-AF8B-495C-824B-34C9676D9567}" type="sibTrans" cxnId="{E9BA8D7A-2938-454B-A246-28512AE68940}">
      <dgm:prSet/>
      <dgm:spPr/>
      <dgm:t>
        <a:bodyPr/>
        <a:lstStyle/>
        <a:p>
          <a:endParaRPr lang="en-US"/>
        </a:p>
      </dgm:t>
    </dgm:pt>
    <dgm:pt modelId="{4F8BA497-4850-4DA6-A80B-B8E8474AD4B7}">
      <dgm:prSet phldr="0"/>
      <dgm:spPr/>
      <dgm:t>
        <a:bodyPr/>
        <a:lstStyle/>
        <a:p>
          <a:r>
            <a:rPr lang="en-US" dirty="0">
              <a:latin typeface="Corbel"/>
            </a:rPr>
            <a:t>CONCLUSION</a:t>
          </a:r>
        </a:p>
      </dgm:t>
    </dgm:pt>
    <dgm:pt modelId="{351BA087-BDFE-476C-B010-41490F121C05}" type="parTrans" cxnId="{6C4066AC-01C2-4F64-BCE1-93549756D670}">
      <dgm:prSet/>
      <dgm:spPr/>
    </dgm:pt>
    <dgm:pt modelId="{F4DCD76A-29DB-4BB8-A247-73D3BE488DDA}" type="sibTrans" cxnId="{6C4066AC-01C2-4F64-BCE1-93549756D670}">
      <dgm:prSet/>
      <dgm:spPr/>
      <dgm:t>
        <a:bodyPr/>
        <a:lstStyle/>
        <a:p>
          <a:endParaRPr lang="en-US"/>
        </a:p>
      </dgm:t>
    </dgm:pt>
    <dgm:pt modelId="{CF7DE4B1-ADC8-4D04-A2BD-9AE712F110A8}">
      <dgm:prSet phldr="0"/>
      <dgm:spPr/>
      <dgm:t>
        <a:bodyPr/>
        <a:lstStyle/>
        <a:p>
          <a:r>
            <a:rPr lang="en-US" dirty="0">
              <a:latin typeface="Corbel"/>
            </a:rPr>
            <a:t>OUTPUT</a:t>
          </a:r>
        </a:p>
      </dgm:t>
    </dgm:pt>
    <dgm:pt modelId="{18CAE230-D94B-48C4-B60E-1DA30632F04D}" type="parTrans" cxnId="{681156BB-C8A7-4CB1-BFFA-0958A08BEBC8}">
      <dgm:prSet/>
      <dgm:spPr/>
    </dgm:pt>
    <dgm:pt modelId="{9452337A-C3EF-45B1-8CA9-0304194522CF}" type="sibTrans" cxnId="{681156BB-C8A7-4CB1-BFFA-0958A08BEBC8}">
      <dgm:prSet/>
      <dgm:spPr/>
    </dgm:pt>
    <dgm:pt modelId="{240BF5A2-9F0F-4DE6-AE0E-D2D83DE6B117}" type="pres">
      <dgm:prSet presAssocID="{C1354078-E17F-4472-BB2F-D87751E4184A}" presName="diagram" presStyleCnt="0">
        <dgm:presLayoutVars>
          <dgm:dir/>
          <dgm:resizeHandles val="exact"/>
        </dgm:presLayoutVars>
      </dgm:prSet>
      <dgm:spPr/>
    </dgm:pt>
    <dgm:pt modelId="{B568FDB7-38FA-45AD-B9E7-1B0C44171D2C}" type="pres">
      <dgm:prSet presAssocID="{6F348F8A-EDAE-461D-927A-D7D499287519}" presName="node" presStyleLbl="node1" presStyleIdx="0" presStyleCnt="14">
        <dgm:presLayoutVars>
          <dgm:bulletEnabled val="1"/>
        </dgm:presLayoutVars>
      </dgm:prSet>
      <dgm:spPr/>
    </dgm:pt>
    <dgm:pt modelId="{991FAA36-F3B2-43F9-AD19-A37968CFAC1C}" type="pres">
      <dgm:prSet presAssocID="{0F1D8126-1CB7-4520-A39B-E2D70E35B171}" presName="sibTrans" presStyleCnt="0"/>
      <dgm:spPr/>
    </dgm:pt>
    <dgm:pt modelId="{063C1C79-DE9E-4556-8F68-D0C333944880}" type="pres">
      <dgm:prSet presAssocID="{47F9384D-604F-4E16-9C30-C9CF86A47B27}" presName="node" presStyleLbl="node1" presStyleIdx="1" presStyleCnt="14">
        <dgm:presLayoutVars>
          <dgm:bulletEnabled val="1"/>
        </dgm:presLayoutVars>
      </dgm:prSet>
      <dgm:spPr/>
    </dgm:pt>
    <dgm:pt modelId="{79ABBE92-7D1E-4D68-8758-84E99DFA323B}" type="pres">
      <dgm:prSet presAssocID="{B142ACAB-2D88-4167-BC28-64A12B0B9212}" presName="sibTrans" presStyleCnt="0"/>
      <dgm:spPr/>
    </dgm:pt>
    <dgm:pt modelId="{A8E8E030-C463-4735-882A-81053DDF2E4C}" type="pres">
      <dgm:prSet presAssocID="{010B476C-3C3C-486A-9D81-E15C64C4F4A5}" presName="node" presStyleLbl="node1" presStyleIdx="2" presStyleCnt="14">
        <dgm:presLayoutVars>
          <dgm:bulletEnabled val="1"/>
        </dgm:presLayoutVars>
      </dgm:prSet>
      <dgm:spPr/>
    </dgm:pt>
    <dgm:pt modelId="{AD953683-F087-4185-980D-CECCCA65B227}" type="pres">
      <dgm:prSet presAssocID="{D17B82FC-67D1-424B-A906-FF60B567F03D}" presName="sibTrans" presStyleCnt="0"/>
      <dgm:spPr/>
    </dgm:pt>
    <dgm:pt modelId="{254E18C9-5B18-43EA-A210-D7EC7C1D8FDE}" type="pres">
      <dgm:prSet presAssocID="{221E813F-0C86-443C-82F0-B1CC6F66DE3E}" presName="node" presStyleLbl="node1" presStyleIdx="3" presStyleCnt="14">
        <dgm:presLayoutVars>
          <dgm:bulletEnabled val="1"/>
        </dgm:presLayoutVars>
      </dgm:prSet>
      <dgm:spPr/>
    </dgm:pt>
    <dgm:pt modelId="{0A959993-321C-45B6-BFAE-31F304FEE2CD}" type="pres">
      <dgm:prSet presAssocID="{6B0C0D8F-5D84-48CF-9392-2A2F00E50C88}" presName="sibTrans" presStyleCnt="0"/>
      <dgm:spPr/>
    </dgm:pt>
    <dgm:pt modelId="{29F94B5D-713F-4453-A2E1-8820BF852DF5}" type="pres">
      <dgm:prSet presAssocID="{28780D86-C34A-4223-ABE2-7597E9E888E4}" presName="node" presStyleLbl="node1" presStyleIdx="4" presStyleCnt="14">
        <dgm:presLayoutVars>
          <dgm:bulletEnabled val="1"/>
        </dgm:presLayoutVars>
      </dgm:prSet>
      <dgm:spPr/>
    </dgm:pt>
    <dgm:pt modelId="{59DDDAFC-C6C7-43CE-8207-6224B1E0E0ED}" type="pres">
      <dgm:prSet presAssocID="{D5DE4A73-485F-47C5-9B44-5277EE9B8F6C}" presName="sibTrans" presStyleCnt="0"/>
      <dgm:spPr/>
    </dgm:pt>
    <dgm:pt modelId="{3B9ADC04-FF0B-4225-BED2-02F79A6779B4}" type="pres">
      <dgm:prSet presAssocID="{B1F736B7-D5DF-46F8-AB93-9FF1DE745D06}" presName="node" presStyleLbl="node1" presStyleIdx="5" presStyleCnt="14">
        <dgm:presLayoutVars>
          <dgm:bulletEnabled val="1"/>
        </dgm:presLayoutVars>
      </dgm:prSet>
      <dgm:spPr/>
    </dgm:pt>
    <dgm:pt modelId="{619BACB2-D58F-4475-9970-FC3D66FC6825}" type="pres">
      <dgm:prSet presAssocID="{80A3DE76-D358-4C46-988A-FCE2AE514F33}" presName="sibTrans" presStyleCnt="0"/>
      <dgm:spPr/>
    </dgm:pt>
    <dgm:pt modelId="{480829AE-8DF7-43E9-84B9-21D3AE0C271F}" type="pres">
      <dgm:prSet presAssocID="{E8F631DC-7D1D-42B6-ABBB-0DADA36BBCE0}" presName="node" presStyleLbl="node1" presStyleIdx="6" presStyleCnt="14">
        <dgm:presLayoutVars>
          <dgm:bulletEnabled val="1"/>
        </dgm:presLayoutVars>
      </dgm:prSet>
      <dgm:spPr/>
    </dgm:pt>
    <dgm:pt modelId="{FAB87EBA-5607-4CC2-B92E-0D2CCAEDB404}" type="pres">
      <dgm:prSet presAssocID="{2CD4C83E-4C6E-4FCB-9C87-01D3F9D67C9A}" presName="sibTrans" presStyleCnt="0"/>
      <dgm:spPr/>
    </dgm:pt>
    <dgm:pt modelId="{C80A97DA-918E-427D-B2F6-614CBC5FF292}" type="pres">
      <dgm:prSet presAssocID="{2BD25356-3A33-4D6C-8BA5-96503ADF09BB}" presName="node" presStyleLbl="node1" presStyleIdx="7" presStyleCnt="14">
        <dgm:presLayoutVars>
          <dgm:bulletEnabled val="1"/>
        </dgm:presLayoutVars>
      </dgm:prSet>
      <dgm:spPr/>
    </dgm:pt>
    <dgm:pt modelId="{31DFDA9F-6511-4F44-9384-CDEEFB2E1DAC}" type="pres">
      <dgm:prSet presAssocID="{7375AC1B-8482-46CA-A003-59B0ACCF03D3}" presName="sibTrans" presStyleCnt="0"/>
      <dgm:spPr/>
    </dgm:pt>
    <dgm:pt modelId="{9E313BB6-0709-4865-BCCA-1B5187A44250}" type="pres">
      <dgm:prSet presAssocID="{CF7DE4B1-ADC8-4D04-A2BD-9AE712F110A8}" presName="node" presStyleLbl="node1" presStyleIdx="8" presStyleCnt="14">
        <dgm:presLayoutVars>
          <dgm:bulletEnabled val="1"/>
        </dgm:presLayoutVars>
      </dgm:prSet>
      <dgm:spPr/>
    </dgm:pt>
    <dgm:pt modelId="{5A1B8237-8B11-46BB-AC70-7656BBE8A0AB}" type="pres">
      <dgm:prSet presAssocID="{9452337A-C3EF-45B1-8CA9-0304194522CF}" presName="sibTrans" presStyleCnt="0"/>
      <dgm:spPr/>
    </dgm:pt>
    <dgm:pt modelId="{FC19DC0E-E97E-4C1D-8E82-AFCA43C7D14A}" type="pres">
      <dgm:prSet presAssocID="{22786FD4-830C-41E6-A415-1A982FED6BA6}" presName="node" presStyleLbl="node1" presStyleIdx="9" presStyleCnt="14">
        <dgm:presLayoutVars>
          <dgm:bulletEnabled val="1"/>
        </dgm:presLayoutVars>
      </dgm:prSet>
      <dgm:spPr/>
    </dgm:pt>
    <dgm:pt modelId="{1302BD6A-F3A9-43E9-8B26-D74C1C36D23F}" type="pres">
      <dgm:prSet presAssocID="{A6EE294C-60B1-451A-BA87-7DF4FC484493}" presName="sibTrans" presStyleCnt="0"/>
      <dgm:spPr/>
    </dgm:pt>
    <dgm:pt modelId="{252D2B58-AB9A-4FF1-8879-B4A98995853A}" type="pres">
      <dgm:prSet presAssocID="{FD67F917-B75A-4897-A242-5C9077C60204}" presName="node" presStyleLbl="node1" presStyleIdx="10" presStyleCnt="14">
        <dgm:presLayoutVars>
          <dgm:bulletEnabled val="1"/>
        </dgm:presLayoutVars>
      </dgm:prSet>
      <dgm:spPr/>
    </dgm:pt>
    <dgm:pt modelId="{ADC35A17-50D6-4651-B1B8-AC085F7F39F2}" type="pres">
      <dgm:prSet presAssocID="{392559DA-758E-4A30-BC73-666F7E08FF9C}" presName="sibTrans" presStyleCnt="0"/>
      <dgm:spPr/>
    </dgm:pt>
    <dgm:pt modelId="{6FFF7157-CBEB-4330-9620-59BC15FC6B0C}" type="pres">
      <dgm:prSet presAssocID="{DB64F7D3-151C-47F4-868E-94C4C1C494B7}" presName="node" presStyleLbl="node1" presStyleIdx="11" presStyleCnt="14">
        <dgm:presLayoutVars>
          <dgm:bulletEnabled val="1"/>
        </dgm:presLayoutVars>
      </dgm:prSet>
      <dgm:spPr/>
    </dgm:pt>
    <dgm:pt modelId="{B9CD444E-904D-4B1E-8FEC-0899F2FE7334}" type="pres">
      <dgm:prSet presAssocID="{9E013C3A-2FB4-4410-B000-232C16FFE8D7}" presName="sibTrans" presStyleCnt="0"/>
      <dgm:spPr/>
    </dgm:pt>
    <dgm:pt modelId="{059E8EA4-D0B0-468A-AC5F-870E1DC381B5}" type="pres">
      <dgm:prSet presAssocID="{933E7FF7-6CA7-4839-82F7-AF3B961E0D82}" presName="node" presStyleLbl="node1" presStyleIdx="12" presStyleCnt="14">
        <dgm:presLayoutVars>
          <dgm:bulletEnabled val="1"/>
        </dgm:presLayoutVars>
      </dgm:prSet>
      <dgm:spPr/>
    </dgm:pt>
    <dgm:pt modelId="{B6B5BD79-1423-4301-8AC5-166C8723BC5D}" type="pres">
      <dgm:prSet presAssocID="{6FF9ECE0-AF8B-495C-824B-34C9676D9567}" presName="sibTrans" presStyleCnt="0"/>
      <dgm:spPr/>
    </dgm:pt>
    <dgm:pt modelId="{731A5711-A1B4-42BC-BA8E-789ED083F865}" type="pres">
      <dgm:prSet presAssocID="{4F8BA497-4850-4DA6-A80B-B8E8474AD4B7}" presName="node" presStyleLbl="node1" presStyleIdx="13" presStyleCnt="14">
        <dgm:presLayoutVars>
          <dgm:bulletEnabled val="1"/>
        </dgm:presLayoutVars>
      </dgm:prSet>
      <dgm:spPr/>
    </dgm:pt>
  </dgm:ptLst>
  <dgm:cxnLst>
    <dgm:cxn modelId="{D036FC06-BAFA-4DC6-9F1E-53A5D3A50FAD}" type="presOf" srcId="{B1F736B7-D5DF-46F8-AB93-9FF1DE745D06}" destId="{3B9ADC04-FF0B-4225-BED2-02F79A6779B4}" srcOrd="0" destOrd="0" presId="urn:microsoft.com/office/officeart/2005/8/layout/default"/>
    <dgm:cxn modelId="{21037209-4208-4A52-8B00-C12C3E62BF54}" type="presOf" srcId="{6F348F8A-EDAE-461D-927A-D7D499287519}" destId="{B568FDB7-38FA-45AD-B9E7-1B0C44171D2C}" srcOrd="0" destOrd="0" presId="urn:microsoft.com/office/officeart/2005/8/layout/default"/>
    <dgm:cxn modelId="{AB2C0720-8021-4D7B-89E6-BD029E79FE77}" type="presOf" srcId="{DB64F7D3-151C-47F4-868E-94C4C1C494B7}" destId="{6FFF7157-CBEB-4330-9620-59BC15FC6B0C}" srcOrd="0" destOrd="0" presId="urn:microsoft.com/office/officeart/2005/8/layout/default"/>
    <dgm:cxn modelId="{6939C522-6207-4F1D-B857-2818526AF9E3}" srcId="{C1354078-E17F-4472-BB2F-D87751E4184A}" destId="{28780D86-C34A-4223-ABE2-7597E9E888E4}" srcOrd="4" destOrd="0" parTransId="{2A1F5A6D-D9A3-415E-8948-21F92C59E228}" sibTransId="{D5DE4A73-485F-47C5-9B44-5277EE9B8F6C}"/>
    <dgm:cxn modelId="{7A7CBC35-61E1-471D-91A0-F57E5B2AAF76}" type="presOf" srcId="{221E813F-0C86-443C-82F0-B1CC6F66DE3E}" destId="{254E18C9-5B18-43EA-A210-D7EC7C1D8FDE}" srcOrd="0" destOrd="0" presId="urn:microsoft.com/office/officeart/2005/8/layout/default"/>
    <dgm:cxn modelId="{88D8BF39-1A15-4574-8787-81FAB89AA71B}" type="presOf" srcId="{47F9384D-604F-4E16-9C30-C9CF86A47B27}" destId="{063C1C79-DE9E-4556-8F68-D0C333944880}" srcOrd="0" destOrd="0" presId="urn:microsoft.com/office/officeart/2005/8/layout/default"/>
    <dgm:cxn modelId="{2B2EC05B-1352-44D5-97AB-6529B03B9429}" type="presOf" srcId="{010B476C-3C3C-486A-9D81-E15C64C4F4A5}" destId="{A8E8E030-C463-4735-882A-81053DDF2E4C}" srcOrd="0" destOrd="0" presId="urn:microsoft.com/office/officeart/2005/8/layout/default"/>
    <dgm:cxn modelId="{D784A35C-4188-4F7E-88F4-34A1251D7355}" srcId="{C1354078-E17F-4472-BB2F-D87751E4184A}" destId="{6F348F8A-EDAE-461D-927A-D7D499287519}" srcOrd="0" destOrd="0" parTransId="{D3EB3978-1BCC-4233-BFA3-7D99C0617FAF}" sibTransId="{0F1D8126-1CB7-4520-A39B-E2D70E35B171}"/>
    <dgm:cxn modelId="{7F5D6362-4CBA-4D3B-A0A2-E91A355F073D}" type="presOf" srcId="{933E7FF7-6CA7-4839-82F7-AF3B961E0D82}" destId="{059E8EA4-D0B0-468A-AC5F-870E1DC381B5}" srcOrd="0" destOrd="0" presId="urn:microsoft.com/office/officeart/2005/8/layout/default"/>
    <dgm:cxn modelId="{82DD8E65-B338-4D9F-87DC-B15747DE9245}" srcId="{C1354078-E17F-4472-BB2F-D87751E4184A}" destId="{47F9384D-604F-4E16-9C30-C9CF86A47B27}" srcOrd="1" destOrd="0" parTransId="{7BD8AC34-F859-4B91-B871-C63D4C97825E}" sibTransId="{B142ACAB-2D88-4167-BC28-64A12B0B9212}"/>
    <dgm:cxn modelId="{8F6A066D-3FFC-490B-B1B6-AE8F1E5D36A9}" type="presOf" srcId="{22786FD4-830C-41E6-A415-1A982FED6BA6}" destId="{FC19DC0E-E97E-4C1D-8E82-AFCA43C7D14A}" srcOrd="0" destOrd="0" presId="urn:microsoft.com/office/officeart/2005/8/layout/default"/>
    <dgm:cxn modelId="{35746C75-8AB8-41F7-8249-25E910D92450}" type="presOf" srcId="{CF7DE4B1-ADC8-4D04-A2BD-9AE712F110A8}" destId="{9E313BB6-0709-4865-BCCA-1B5187A44250}" srcOrd="0" destOrd="0" presId="urn:microsoft.com/office/officeart/2005/8/layout/default"/>
    <dgm:cxn modelId="{9D08B359-8636-4BDF-AAEE-EF5B46406DA0}" srcId="{C1354078-E17F-4472-BB2F-D87751E4184A}" destId="{E8F631DC-7D1D-42B6-ABBB-0DADA36BBCE0}" srcOrd="6" destOrd="0" parTransId="{2336983E-9088-4D82-B0B7-EAC48DC671DE}" sibTransId="{2CD4C83E-4C6E-4FCB-9C87-01D3F9D67C9A}"/>
    <dgm:cxn modelId="{E9BA8D7A-2938-454B-A246-28512AE68940}" srcId="{C1354078-E17F-4472-BB2F-D87751E4184A}" destId="{933E7FF7-6CA7-4839-82F7-AF3B961E0D82}" srcOrd="12" destOrd="0" parTransId="{D50D0637-0ABE-426E-A1A2-C176D8C4375B}" sibTransId="{6FF9ECE0-AF8B-495C-824B-34C9676D9567}"/>
    <dgm:cxn modelId="{2BD3AF81-7DD1-436D-BB21-2F2D18D71656}" srcId="{C1354078-E17F-4472-BB2F-D87751E4184A}" destId="{2BD25356-3A33-4D6C-8BA5-96503ADF09BB}" srcOrd="7" destOrd="0" parTransId="{41D45E32-51E1-49E8-83DC-BE1542BBF21D}" sibTransId="{7375AC1B-8482-46CA-A003-59B0ACCF03D3}"/>
    <dgm:cxn modelId="{374C209B-9861-41A9-88FC-6D33224754FF}" type="presOf" srcId="{2BD25356-3A33-4D6C-8BA5-96503ADF09BB}" destId="{C80A97DA-918E-427D-B2F6-614CBC5FF292}" srcOrd="0" destOrd="0" presId="urn:microsoft.com/office/officeart/2005/8/layout/default"/>
    <dgm:cxn modelId="{DCCE55A1-8C34-4B22-B783-50A76E147CCA}" srcId="{C1354078-E17F-4472-BB2F-D87751E4184A}" destId="{B1F736B7-D5DF-46F8-AB93-9FF1DE745D06}" srcOrd="5" destOrd="0" parTransId="{A3BF03B6-CBA4-4F42-8A1B-D967AE57E092}" sibTransId="{80A3DE76-D358-4C46-988A-FCE2AE514F33}"/>
    <dgm:cxn modelId="{70F3C7A6-E4AC-40DA-8F3E-9F3CA88331DD}" type="presOf" srcId="{C1354078-E17F-4472-BB2F-D87751E4184A}" destId="{240BF5A2-9F0F-4DE6-AE0E-D2D83DE6B117}" srcOrd="0" destOrd="0" presId="urn:microsoft.com/office/officeart/2005/8/layout/default"/>
    <dgm:cxn modelId="{79C1CEA7-A76B-46C7-83F7-312E20CC452E}" type="presOf" srcId="{28780D86-C34A-4223-ABE2-7597E9E888E4}" destId="{29F94B5D-713F-4453-A2E1-8820BF852DF5}" srcOrd="0" destOrd="0" presId="urn:microsoft.com/office/officeart/2005/8/layout/default"/>
    <dgm:cxn modelId="{6C4066AC-01C2-4F64-BCE1-93549756D670}" srcId="{C1354078-E17F-4472-BB2F-D87751E4184A}" destId="{4F8BA497-4850-4DA6-A80B-B8E8474AD4B7}" srcOrd="13" destOrd="0" parTransId="{351BA087-BDFE-476C-B010-41490F121C05}" sibTransId="{F4DCD76A-29DB-4BB8-A247-73D3BE488DDA}"/>
    <dgm:cxn modelId="{DECA6DAC-23E1-44FA-B47A-41F6A9138283}" srcId="{C1354078-E17F-4472-BB2F-D87751E4184A}" destId="{22786FD4-830C-41E6-A415-1A982FED6BA6}" srcOrd="9" destOrd="0" parTransId="{41CEADE8-3768-46C6-A5D5-166367DAA61F}" sibTransId="{A6EE294C-60B1-451A-BA87-7DF4FC484493}"/>
    <dgm:cxn modelId="{372633BB-F770-4AFA-A1EB-2AA9F4C74C23}" srcId="{C1354078-E17F-4472-BB2F-D87751E4184A}" destId="{FD67F917-B75A-4897-A242-5C9077C60204}" srcOrd="10" destOrd="0" parTransId="{06E7AC5D-98FF-4AEB-81C4-7A645D2E8A40}" sibTransId="{392559DA-758E-4A30-BC73-666F7E08FF9C}"/>
    <dgm:cxn modelId="{681156BB-C8A7-4CB1-BFFA-0958A08BEBC8}" srcId="{C1354078-E17F-4472-BB2F-D87751E4184A}" destId="{CF7DE4B1-ADC8-4D04-A2BD-9AE712F110A8}" srcOrd="8" destOrd="0" parTransId="{18CAE230-D94B-48C4-B60E-1DA30632F04D}" sibTransId="{9452337A-C3EF-45B1-8CA9-0304194522CF}"/>
    <dgm:cxn modelId="{D42DCDC1-83F7-4E4F-A2BE-A9044F0F4DF8}" type="presOf" srcId="{E8F631DC-7D1D-42B6-ABBB-0DADA36BBCE0}" destId="{480829AE-8DF7-43E9-84B9-21D3AE0C271F}" srcOrd="0" destOrd="0" presId="urn:microsoft.com/office/officeart/2005/8/layout/default"/>
    <dgm:cxn modelId="{33B0BCD1-1CED-4AD6-8A28-D16DD7D386F0}" srcId="{C1354078-E17F-4472-BB2F-D87751E4184A}" destId="{DB64F7D3-151C-47F4-868E-94C4C1C494B7}" srcOrd="11" destOrd="0" parTransId="{CE6B26D5-6F99-4EAE-8BD0-E998D8C3DB12}" sibTransId="{9E013C3A-2FB4-4410-B000-232C16FFE8D7}"/>
    <dgm:cxn modelId="{4EF44DD5-DB90-4505-89EC-BDA5176F88D2}" srcId="{C1354078-E17F-4472-BB2F-D87751E4184A}" destId="{221E813F-0C86-443C-82F0-B1CC6F66DE3E}" srcOrd="3" destOrd="0" parTransId="{6E4C39DB-685A-45BB-B914-2E2025720BB7}" sibTransId="{6B0C0D8F-5D84-48CF-9392-2A2F00E50C88}"/>
    <dgm:cxn modelId="{9AD597DF-4BD4-43CC-9C82-E4F2C588F3A2}" srcId="{C1354078-E17F-4472-BB2F-D87751E4184A}" destId="{010B476C-3C3C-486A-9D81-E15C64C4F4A5}" srcOrd="2" destOrd="0" parTransId="{F423A629-A689-41DE-BC11-86D1814DA541}" sibTransId="{D17B82FC-67D1-424B-A906-FF60B567F03D}"/>
    <dgm:cxn modelId="{548741E1-910F-413E-99CD-EA93C0348B02}" type="presOf" srcId="{FD67F917-B75A-4897-A242-5C9077C60204}" destId="{252D2B58-AB9A-4FF1-8879-B4A98995853A}" srcOrd="0" destOrd="0" presId="urn:microsoft.com/office/officeart/2005/8/layout/default"/>
    <dgm:cxn modelId="{332131F6-EF1A-4498-B384-70BA488857DC}" type="presOf" srcId="{4F8BA497-4850-4DA6-A80B-B8E8474AD4B7}" destId="{731A5711-A1B4-42BC-BA8E-789ED083F865}" srcOrd="0" destOrd="0" presId="urn:microsoft.com/office/officeart/2005/8/layout/default"/>
    <dgm:cxn modelId="{CA056A2D-EED6-4661-960D-1EB7B5ECC334}" type="presParOf" srcId="{240BF5A2-9F0F-4DE6-AE0E-D2D83DE6B117}" destId="{B568FDB7-38FA-45AD-B9E7-1B0C44171D2C}" srcOrd="0" destOrd="0" presId="urn:microsoft.com/office/officeart/2005/8/layout/default"/>
    <dgm:cxn modelId="{47E6BDA8-FB17-40BF-80D4-28BD14B7B0CB}" type="presParOf" srcId="{240BF5A2-9F0F-4DE6-AE0E-D2D83DE6B117}" destId="{991FAA36-F3B2-43F9-AD19-A37968CFAC1C}" srcOrd="1" destOrd="0" presId="urn:microsoft.com/office/officeart/2005/8/layout/default"/>
    <dgm:cxn modelId="{6D635014-E3D3-4CEE-B0D5-525469638EA8}" type="presParOf" srcId="{240BF5A2-9F0F-4DE6-AE0E-D2D83DE6B117}" destId="{063C1C79-DE9E-4556-8F68-D0C333944880}" srcOrd="2" destOrd="0" presId="urn:microsoft.com/office/officeart/2005/8/layout/default"/>
    <dgm:cxn modelId="{8551CAF9-CA1F-482A-AC2B-6E54DEB7296F}" type="presParOf" srcId="{240BF5A2-9F0F-4DE6-AE0E-D2D83DE6B117}" destId="{79ABBE92-7D1E-4D68-8758-84E99DFA323B}" srcOrd="3" destOrd="0" presId="urn:microsoft.com/office/officeart/2005/8/layout/default"/>
    <dgm:cxn modelId="{8628FBB6-FA75-44CD-8C11-45FB2B91C436}" type="presParOf" srcId="{240BF5A2-9F0F-4DE6-AE0E-D2D83DE6B117}" destId="{A8E8E030-C463-4735-882A-81053DDF2E4C}" srcOrd="4" destOrd="0" presId="urn:microsoft.com/office/officeart/2005/8/layout/default"/>
    <dgm:cxn modelId="{A40083B2-0B04-45DE-AA87-034AA68D0D77}" type="presParOf" srcId="{240BF5A2-9F0F-4DE6-AE0E-D2D83DE6B117}" destId="{AD953683-F087-4185-980D-CECCCA65B227}" srcOrd="5" destOrd="0" presId="urn:microsoft.com/office/officeart/2005/8/layout/default"/>
    <dgm:cxn modelId="{3AEE4819-6EA8-42D5-822A-798E58AE007B}" type="presParOf" srcId="{240BF5A2-9F0F-4DE6-AE0E-D2D83DE6B117}" destId="{254E18C9-5B18-43EA-A210-D7EC7C1D8FDE}" srcOrd="6" destOrd="0" presId="urn:microsoft.com/office/officeart/2005/8/layout/default"/>
    <dgm:cxn modelId="{6D1F5B1D-FF8E-4FBF-9FE7-13974811B87C}" type="presParOf" srcId="{240BF5A2-9F0F-4DE6-AE0E-D2D83DE6B117}" destId="{0A959993-321C-45B6-BFAE-31F304FEE2CD}" srcOrd="7" destOrd="0" presId="urn:microsoft.com/office/officeart/2005/8/layout/default"/>
    <dgm:cxn modelId="{AD5DE03A-D516-4D67-A66B-42890BAEA8BE}" type="presParOf" srcId="{240BF5A2-9F0F-4DE6-AE0E-D2D83DE6B117}" destId="{29F94B5D-713F-4453-A2E1-8820BF852DF5}" srcOrd="8" destOrd="0" presId="urn:microsoft.com/office/officeart/2005/8/layout/default"/>
    <dgm:cxn modelId="{AD86B2BF-75C0-4C70-ABDF-B6006EE571AF}" type="presParOf" srcId="{240BF5A2-9F0F-4DE6-AE0E-D2D83DE6B117}" destId="{59DDDAFC-C6C7-43CE-8207-6224B1E0E0ED}" srcOrd="9" destOrd="0" presId="urn:microsoft.com/office/officeart/2005/8/layout/default"/>
    <dgm:cxn modelId="{DD0C3D5D-0DF8-4C2C-AECB-353C3A5F4288}" type="presParOf" srcId="{240BF5A2-9F0F-4DE6-AE0E-D2D83DE6B117}" destId="{3B9ADC04-FF0B-4225-BED2-02F79A6779B4}" srcOrd="10" destOrd="0" presId="urn:microsoft.com/office/officeart/2005/8/layout/default"/>
    <dgm:cxn modelId="{120C01C6-86E7-41FC-BCA9-3B9E4572F929}" type="presParOf" srcId="{240BF5A2-9F0F-4DE6-AE0E-D2D83DE6B117}" destId="{619BACB2-D58F-4475-9970-FC3D66FC6825}" srcOrd="11" destOrd="0" presId="urn:microsoft.com/office/officeart/2005/8/layout/default"/>
    <dgm:cxn modelId="{7FF813E6-F365-4765-834A-25875E22BAC7}" type="presParOf" srcId="{240BF5A2-9F0F-4DE6-AE0E-D2D83DE6B117}" destId="{480829AE-8DF7-43E9-84B9-21D3AE0C271F}" srcOrd="12" destOrd="0" presId="urn:microsoft.com/office/officeart/2005/8/layout/default"/>
    <dgm:cxn modelId="{3C46C9A3-9945-40D1-A772-90783BCD90AE}" type="presParOf" srcId="{240BF5A2-9F0F-4DE6-AE0E-D2D83DE6B117}" destId="{FAB87EBA-5607-4CC2-B92E-0D2CCAEDB404}" srcOrd="13" destOrd="0" presId="urn:microsoft.com/office/officeart/2005/8/layout/default"/>
    <dgm:cxn modelId="{AD303C31-44FC-4EEB-BD4D-91FF98E31A3D}" type="presParOf" srcId="{240BF5A2-9F0F-4DE6-AE0E-D2D83DE6B117}" destId="{C80A97DA-918E-427D-B2F6-614CBC5FF292}" srcOrd="14" destOrd="0" presId="urn:microsoft.com/office/officeart/2005/8/layout/default"/>
    <dgm:cxn modelId="{DAACACCB-95CC-42D5-B58F-E41DFF890528}" type="presParOf" srcId="{240BF5A2-9F0F-4DE6-AE0E-D2D83DE6B117}" destId="{31DFDA9F-6511-4F44-9384-CDEEFB2E1DAC}" srcOrd="15" destOrd="0" presId="urn:microsoft.com/office/officeart/2005/8/layout/default"/>
    <dgm:cxn modelId="{0058B902-EDFE-437C-8691-FB0C6B810A06}" type="presParOf" srcId="{240BF5A2-9F0F-4DE6-AE0E-D2D83DE6B117}" destId="{9E313BB6-0709-4865-BCCA-1B5187A44250}" srcOrd="16" destOrd="0" presId="urn:microsoft.com/office/officeart/2005/8/layout/default"/>
    <dgm:cxn modelId="{2F775D0E-3A15-4B99-A7BF-D1A09CC7757A}" type="presParOf" srcId="{240BF5A2-9F0F-4DE6-AE0E-D2D83DE6B117}" destId="{5A1B8237-8B11-46BB-AC70-7656BBE8A0AB}" srcOrd="17" destOrd="0" presId="urn:microsoft.com/office/officeart/2005/8/layout/default"/>
    <dgm:cxn modelId="{3BEC29F2-70A1-4DA1-AE1A-3B1516F67A41}" type="presParOf" srcId="{240BF5A2-9F0F-4DE6-AE0E-D2D83DE6B117}" destId="{FC19DC0E-E97E-4C1D-8E82-AFCA43C7D14A}" srcOrd="18" destOrd="0" presId="urn:microsoft.com/office/officeart/2005/8/layout/default"/>
    <dgm:cxn modelId="{726E7CC9-2B4D-4846-A8FF-461A094B7A57}" type="presParOf" srcId="{240BF5A2-9F0F-4DE6-AE0E-D2D83DE6B117}" destId="{1302BD6A-F3A9-43E9-8B26-D74C1C36D23F}" srcOrd="19" destOrd="0" presId="urn:microsoft.com/office/officeart/2005/8/layout/default"/>
    <dgm:cxn modelId="{BED7CE15-5671-4E31-B7E5-E33F0304041A}" type="presParOf" srcId="{240BF5A2-9F0F-4DE6-AE0E-D2D83DE6B117}" destId="{252D2B58-AB9A-4FF1-8879-B4A98995853A}" srcOrd="20" destOrd="0" presId="urn:microsoft.com/office/officeart/2005/8/layout/default"/>
    <dgm:cxn modelId="{D22A36F5-CCFF-469A-8FF9-12B92E4BDDB3}" type="presParOf" srcId="{240BF5A2-9F0F-4DE6-AE0E-D2D83DE6B117}" destId="{ADC35A17-50D6-4651-B1B8-AC085F7F39F2}" srcOrd="21" destOrd="0" presId="urn:microsoft.com/office/officeart/2005/8/layout/default"/>
    <dgm:cxn modelId="{6493DA1F-A584-4E39-8A33-1658D5FFBB0F}" type="presParOf" srcId="{240BF5A2-9F0F-4DE6-AE0E-D2D83DE6B117}" destId="{6FFF7157-CBEB-4330-9620-59BC15FC6B0C}" srcOrd="22" destOrd="0" presId="urn:microsoft.com/office/officeart/2005/8/layout/default"/>
    <dgm:cxn modelId="{D995D5EE-F5AB-4EF3-BD28-DD175239B82B}" type="presParOf" srcId="{240BF5A2-9F0F-4DE6-AE0E-D2D83DE6B117}" destId="{B9CD444E-904D-4B1E-8FEC-0899F2FE7334}" srcOrd="23" destOrd="0" presId="urn:microsoft.com/office/officeart/2005/8/layout/default"/>
    <dgm:cxn modelId="{95391B89-EA03-4191-8622-DA40EEF02AB5}" type="presParOf" srcId="{240BF5A2-9F0F-4DE6-AE0E-D2D83DE6B117}" destId="{059E8EA4-D0B0-468A-AC5F-870E1DC381B5}" srcOrd="24" destOrd="0" presId="urn:microsoft.com/office/officeart/2005/8/layout/default"/>
    <dgm:cxn modelId="{A7FD42B2-2A4A-4956-8AD1-132EF584EC9A}" type="presParOf" srcId="{240BF5A2-9F0F-4DE6-AE0E-D2D83DE6B117}" destId="{B6B5BD79-1423-4301-8AC5-166C8723BC5D}" srcOrd="25" destOrd="0" presId="urn:microsoft.com/office/officeart/2005/8/layout/default"/>
    <dgm:cxn modelId="{45E8C80B-2A57-4219-919A-8027EC3DA3C8}" type="presParOf" srcId="{240BF5A2-9F0F-4DE6-AE0E-D2D83DE6B117}" destId="{731A5711-A1B4-42BC-BA8E-789ED083F865}" srcOrd="2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68FDB7-38FA-45AD-B9E7-1B0C44171D2C}">
      <dsp:nvSpPr>
        <dsp:cNvPr id="0" name=""/>
        <dsp:cNvSpPr/>
      </dsp:nvSpPr>
      <dsp:spPr>
        <a:xfrm>
          <a:off x="486363" y="1164"/>
          <a:ext cx="1843537" cy="11061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Corbel"/>
            </a:rPr>
            <a:t>INTRODUCTION</a:t>
          </a:r>
          <a:endParaRPr lang="en-US" sz="1900" kern="1200" dirty="0"/>
        </a:p>
      </dsp:txBody>
      <dsp:txXfrm>
        <a:off x="486363" y="1164"/>
        <a:ext cx="1843537" cy="1106122"/>
      </dsp:txXfrm>
    </dsp:sp>
    <dsp:sp modelId="{063C1C79-DE9E-4556-8F68-D0C333944880}">
      <dsp:nvSpPr>
        <dsp:cNvPr id="0" name=""/>
        <dsp:cNvSpPr/>
      </dsp:nvSpPr>
      <dsp:spPr>
        <a:xfrm>
          <a:off x="2514254" y="1164"/>
          <a:ext cx="1843537" cy="11061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latin typeface="Corbel"/>
            </a:rPr>
            <a:t>LITRATURE SURVEY</a:t>
          </a:r>
          <a:endParaRPr lang="en-US" sz="1900" kern="1200" dirty="0"/>
        </a:p>
      </dsp:txBody>
      <dsp:txXfrm>
        <a:off x="2514254" y="1164"/>
        <a:ext cx="1843537" cy="1106122"/>
      </dsp:txXfrm>
    </dsp:sp>
    <dsp:sp modelId="{A8E8E030-C463-4735-882A-81053DDF2E4C}">
      <dsp:nvSpPr>
        <dsp:cNvPr id="0" name=""/>
        <dsp:cNvSpPr/>
      </dsp:nvSpPr>
      <dsp:spPr>
        <a:xfrm>
          <a:off x="4542145" y="1164"/>
          <a:ext cx="1843537" cy="11061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latin typeface="Corbel"/>
            </a:rPr>
            <a:t>EXISTING SYSTEM</a:t>
          </a:r>
          <a:endParaRPr lang="en-US" sz="1900" kern="1200" dirty="0"/>
        </a:p>
      </dsp:txBody>
      <dsp:txXfrm>
        <a:off x="4542145" y="1164"/>
        <a:ext cx="1843537" cy="1106122"/>
      </dsp:txXfrm>
    </dsp:sp>
    <dsp:sp modelId="{254E18C9-5B18-43EA-A210-D7EC7C1D8FDE}">
      <dsp:nvSpPr>
        <dsp:cNvPr id="0" name=""/>
        <dsp:cNvSpPr/>
      </dsp:nvSpPr>
      <dsp:spPr>
        <a:xfrm>
          <a:off x="6570037" y="1164"/>
          <a:ext cx="1843537" cy="11061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latin typeface="Corbel"/>
            </a:rPr>
            <a:t>PROPOSED SYSTEM</a:t>
          </a:r>
          <a:endParaRPr lang="en-US" sz="1900" kern="1200" dirty="0"/>
        </a:p>
      </dsp:txBody>
      <dsp:txXfrm>
        <a:off x="6570037" y="1164"/>
        <a:ext cx="1843537" cy="1106122"/>
      </dsp:txXfrm>
    </dsp:sp>
    <dsp:sp modelId="{29F94B5D-713F-4453-A2E1-8820BF852DF5}">
      <dsp:nvSpPr>
        <dsp:cNvPr id="0" name=""/>
        <dsp:cNvSpPr/>
      </dsp:nvSpPr>
      <dsp:spPr>
        <a:xfrm>
          <a:off x="8597928" y="1164"/>
          <a:ext cx="1843537" cy="11061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Corbel"/>
            </a:rPr>
            <a:t>ARCHITECTURE</a:t>
          </a:r>
          <a:endParaRPr lang="en-US" sz="1900" kern="1200" dirty="0"/>
        </a:p>
      </dsp:txBody>
      <dsp:txXfrm>
        <a:off x="8597928" y="1164"/>
        <a:ext cx="1843537" cy="1106122"/>
      </dsp:txXfrm>
    </dsp:sp>
    <dsp:sp modelId="{3B9ADC04-FF0B-4225-BED2-02F79A6779B4}">
      <dsp:nvSpPr>
        <dsp:cNvPr id="0" name=""/>
        <dsp:cNvSpPr/>
      </dsp:nvSpPr>
      <dsp:spPr>
        <a:xfrm>
          <a:off x="486363" y="1291641"/>
          <a:ext cx="1843537" cy="11061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latin typeface="Corbel"/>
            </a:rPr>
            <a:t>SYSTEM REQUIREMENT</a:t>
          </a:r>
          <a:endParaRPr lang="en-US" sz="1900" kern="1200" dirty="0"/>
        </a:p>
      </dsp:txBody>
      <dsp:txXfrm>
        <a:off x="486363" y="1291641"/>
        <a:ext cx="1843537" cy="1106122"/>
      </dsp:txXfrm>
    </dsp:sp>
    <dsp:sp modelId="{480829AE-8DF7-43E9-84B9-21D3AE0C271F}">
      <dsp:nvSpPr>
        <dsp:cNvPr id="0" name=""/>
        <dsp:cNvSpPr/>
      </dsp:nvSpPr>
      <dsp:spPr>
        <a:xfrm>
          <a:off x="2514254" y="1291641"/>
          <a:ext cx="1843537" cy="11061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latin typeface="Corbel"/>
            </a:rPr>
            <a:t>TECHNOLOGY USED</a:t>
          </a:r>
          <a:endParaRPr lang="en-US" sz="1900" kern="1200" dirty="0"/>
        </a:p>
      </dsp:txBody>
      <dsp:txXfrm>
        <a:off x="2514254" y="1291641"/>
        <a:ext cx="1843537" cy="1106122"/>
      </dsp:txXfrm>
    </dsp:sp>
    <dsp:sp modelId="{C80A97DA-918E-427D-B2F6-614CBC5FF292}">
      <dsp:nvSpPr>
        <dsp:cNvPr id="0" name=""/>
        <dsp:cNvSpPr/>
      </dsp:nvSpPr>
      <dsp:spPr>
        <a:xfrm>
          <a:off x="4542145" y="1291641"/>
          <a:ext cx="1843537" cy="11061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latin typeface="Corbel"/>
            </a:rPr>
            <a:t>UML DAIGRAM</a:t>
          </a:r>
          <a:endParaRPr lang="en-US" sz="1900" kern="1200" dirty="0"/>
        </a:p>
      </dsp:txBody>
      <dsp:txXfrm>
        <a:off x="4542145" y="1291641"/>
        <a:ext cx="1843537" cy="1106122"/>
      </dsp:txXfrm>
    </dsp:sp>
    <dsp:sp modelId="{9E313BB6-0709-4865-BCCA-1B5187A44250}">
      <dsp:nvSpPr>
        <dsp:cNvPr id="0" name=""/>
        <dsp:cNvSpPr/>
      </dsp:nvSpPr>
      <dsp:spPr>
        <a:xfrm>
          <a:off x="6570037" y="1291641"/>
          <a:ext cx="1843537" cy="11061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Corbel"/>
            </a:rPr>
            <a:t>OUTPUT</a:t>
          </a:r>
        </a:p>
      </dsp:txBody>
      <dsp:txXfrm>
        <a:off x="6570037" y="1291641"/>
        <a:ext cx="1843537" cy="1106122"/>
      </dsp:txXfrm>
    </dsp:sp>
    <dsp:sp modelId="{FC19DC0E-E97E-4C1D-8E82-AFCA43C7D14A}">
      <dsp:nvSpPr>
        <dsp:cNvPr id="0" name=""/>
        <dsp:cNvSpPr/>
      </dsp:nvSpPr>
      <dsp:spPr>
        <a:xfrm>
          <a:off x="8597928" y="1291641"/>
          <a:ext cx="1843537" cy="11061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Corbel"/>
            </a:rPr>
            <a:t>APPLICATION</a:t>
          </a:r>
          <a:endParaRPr lang="en-US" sz="1900" kern="1200" dirty="0"/>
        </a:p>
      </dsp:txBody>
      <dsp:txXfrm>
        <a:off x="8597928" y="1291641"/>
        <a:ext cx="1843537" cy="1106122"/>
      </dsp:txXfrm>
    </dsp:sp>
    <dsp:sp modelId="{252D2B58-AB9A-4FF1-8879-B4A98995853A}">
      <dsp:nvSpPr>
        <dsp:cNvPr id="0" name=""/>
        <dsp:cNvSpPr/>
      </dsp:nvSpPr>
      <dsp:spPr>
        <a:xfrm>
          <a:off x="1500308" y="2582117"/>
          <a:ext cx="1843537" cy="11061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latin typeface="Corbel"/>
            </a:rPr>
            <a:t>FEATURES </a:t>
          </a:r>
        </a:p>
      </dsp:txBody>
      <dsp:txXfrm>
        <a:off x="1500308" y="2582117"/>
        <a:ext cx="1843537" cy="1106122"/>
      </dsp:txXfrm>
    </dsp:sp>
    <dsp:sp modelId="{6FFF7157-CBEB-4330-9620-59BC15FC6B0C}">
      <dsp:nvSpPr>
        <dsp:cNvPr id="0" name=""/>
        <dsp:cNvSpPr/>
      </dsp:nvSpPr>
      <dsp:spPr>
        <a:xfrm>
          <a:off x="3528200" y="2582117"/>
          <a:ext cx="1843537" cy="11061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Corbel"/>
            </a:rPr>
            <a:t>ADVANTAGES</a:t>
          </a:r>
        </a:p>
      </dsp:txBody>
      <dsp:txXfrm>
        <a:off x="3528200" y="2582117"/>
        <a:ext cx="1843537" cy="1106122"/>
      </dsp:txXfrm>
    </dsp:sp>
    <dsp:sp modelId="{059E8EA4-D0B0-468A-AC5F-870E1DC381B5}">
      <dsp:nvSpPr>
        <dsp:cNvPr id="0" name=""/>
        <dsp:cNvSpPr/>
      </dsp:nvSpPr>
      <dsp:spPr>
        <a:xfrm>
          <a:off x="5556091" y="2582117"/>
          <a:ext cx="1843537" cy="11061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latin typeface="Corbel"/>
            </a:rPr>
            <a:t>FUTURE ENHANCEMENT</a:t>
          </a:r>
        </a:p>
      </dsp:txBody>
      <dsp:txXfrm>
        <a:off x="5556091" y="2582117"/>
        <a:ext cx="1843537" cy="1106122"/>
      </dsp:txXfrm>
    </dsp:sp>
    <dsp:sp modelId="{731A5711-A1B4-42BC-BA8E-789ED083F865}">
      <dsp:nvSpPr>
        <dsp:cNvPr id="0" name=""/>
        <dsp:cNvSpPr/>
      </dsp:nvSpPr>
      <dsp:spPr>
        <a:xfrm>
          <a:off x="7583982" y="2582117"/>
          <a:ext cx="1843537" cy="11061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Corbel"/>
            </a:rPr>
            <a:t>CONCLUSION</a:t>
          </a:r>
        </a:p>
      </dsp:txBody>
      <dsp:txXfrm>
        <a:off x="7583982" y="2582117"/>
        <a:ext cx="1843537" cy="110612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6/12/2024</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EDBDA2-4480-4D82-8886-1B64A7ECBBAC}" type="datetimeFigureOut">
              <a:rPr lang="en-US" noProof="0" smtClean="0"/>
              <a:t>6/12/2024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DDBACE-0F8F-43FD-98F0-DEE13552DADA}" type="slidenum">
              <a:rPr lang="en-US" noProof="0" smtClean="0"/>
              <a:t>‹#›</a:t>
            </a:fld>
            <a:endParaRPr lang="en-US" noProof="0" dirty="0"/>
          </a:p>
        </p:txBody>
      </p:sp>
    </p:spTree>
    <p:extLst>
      <p:ext uri="{BB962C8B-B14F-4D97-AF65-F5344CB8AC3E}">
        <p14:creationId xmlns:p14="http://schemas.microsoft.com/office/powerpoint/2010/main" val="1455722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1</a:t>
            </a:fld>
            <a:endParaRPr lang="en-US" noProof="0" dirty="0"/>
          </a:p>
        </p:txBody>
      </p:sp>
    </p:spTree>
    <p:extLst>
      <p:ext uri="{BB962C8B-B14F-4D97-AF65-F5344CB8AC3E}">
        <p14:creationId xmlns:p14="http://schemas.microsoft.com/office/powerpoint/2010/main" val="3051582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DDBACE-0F8F-43FD-98F0-DEE13552DADA}" type="slidenum">
              <a:rPr lang="en-US" smtClean="0"/>
              <a:t>35</a:t>
            </a:fld>
            <a:endParaRPr lang="en-US" dirty="0"/>
          </a:p>
        </p:txBody>
      </p:sp>
    </p:spTree>
    <p:extLst>
      <p:ext uri="{BB962C8B-B14F-4D97-AF65-F5344CB8AC3E}">
        <p14:creationId xmlns:p14="http://schemas.microsoft.com/office/powerpoint/2010/main" val="20676220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80A3F1-47B2-DF4A-F380-A29923D9E1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E39302-9D1E-4C39-F81B-116F41181B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823327-3E80-0AA9-D093-A61CE636592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A69A4C-3578-2AE2-7764-BC4A8057B4F4}"/>
              </a:ext>
            </a:extLst>
          </p:cNvPr>
          <p:cNvSpPr>
            <a:spLocks noGrp="1"/>
          </p:cNvSpPr>
          <p:nvPr>
            <p:ph type="sldNum" sz="quarter" idx="5"/>
          </p:nvPr>
        </p:nvSpPr>
        <p:spPr/>
        <p:txBody>
          <a:bodyPr/>
          <a:lstStyle/>
          <a:p>
            <a:fld id="{EFDDBACE-0F8F-43FD-98F0-DEE13552DADA}" type="slidenum">
              <a:rPr lang="en-US" noProof="0" smtClean="0"/>
              <a:t>36</a:t>
            </a:fld>
            <a:endParaRPr lang="en-US" noProof="0" dirty="0"/>
          </a:p>
        </p:txBody>
      </p:sp>
    </p:spTree>
    <p:extLst>
      <p:ext uri="{BB962C8B-B14F-4D97-AF65-F5344CB8AC3E}">
        <p14:creationId xmlns:p14="http://schemas.microsoft.com/office/powerpoint/2010/main" val="767265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E9603-1612-33F8-949D-0E71390485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A907B3-0194-3FD8-9B09-531738B6AC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9C5EB1-A591-B242-550E-ADFC592FD70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412BD5B-3510-574F-BEC3-3BC2B5856903}"/>
              </a:ext>
            </a:extLst>
          </p:cNvPr>
          <p:cNvSpPr>
            <a:spLocks noGrp="1"/>
          </p:cNvSpPr>
          <p:nvPr>
            <p:ph type="sldNum" sz="quarter" idx="5"/>
          </p:nvPr>
        </p:nvSpPr>
        <p:spPr/>
        <p:txBody>
          <a:bodyPr/>
          <a:lstStyle/>
          <a:p>
            <a:fld id="{EFDDBACE-0F8F-43FD-98F0-DEE13552DADA}" type="slidenum">
              <a:rPr lang="en-US" noProof="0" smtClean="0"/>
              <a:t>38</a:t>
            </a:fld>
            <a:endParaRPr lang="en-US" noProof="0" dirty="0"/>
          </a:p>
        </p:txBody>
      </p:sp>
    </p:spTree>
    <p:extLst>
      <p:ext uri="{BB962C8B-B14F-4D97-AF65-F5344CB8AC3E}">
        <p14:creationId xmlns:p14="http://schemas.microsoft.com/office/powerpoint/2010/main" val="3443726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3</a:t>
            </a:fld>
            <a:endParaRPr lang="en-US" noProof="0" dirty="0"/>
          </a:p>
        </p:txBody>
      </p:sp>
    </p:spTree>
    <p:extLst>
      <p:ext uri="{BB962C8B-B14F-4D97-AF65-F5344CB8AC3E}">
        <p14:creationId xmlns:p14="http://schemas.microsoft.com/office/powerpoint/2010/main" val="364632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4</a:t>
            </a:fld>
            <a:endParaRPr lang="en-US" noProof="0" dirty="0"/>
          </a:p>
        </p:txBody>
      </p:sp>
    </p:spTree>
    <p:extLst>
      <p:ext uri="{BB962C8B-B14F-4D97-AF65-F5344CB8AC3E}">
        <p14:creationId xmlns:p14="http://schemas.microsoft.com/office/powerpoint/2010/main" val="2689802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5</a:t>
            </a:fld>
            <a:endParaRPr lang="en-US" noProof="0" dirty="0"/>
          </a:p>
        </p:txBody>
      </p:sp>
    </p:spTree>
    <p:extLst>
      <p:ext uri="{BB962C8B-B14F-4D97-AF65-F5344CB8AC3E}">
        <p14:creationId xmlns:p14="http://schemas.microsoft.com/office/powerpoint/2010/main" val="2018091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6</a:t>
            </a:fld>
            <a:endParaRPr lang="en-US" noProof="0" dirty="0"/>
          </a:p>
        </p:txBody>
      </p:sp>
    </p:spTree>
    <p:extLst>
      <p:ext uri="{BB962C8B-B14F-4D97-AF65-F5344CB8AC3E}">
        <p14:creationId xmlns:p14="http://schemas.microsoft.com/office/powerpoint/2010/main" val="702750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7</a:t>
            </a:fld>
            <a:endParaRPr lang="en-US" noProof="0" dirty="0"/>
          </a:p>
        </p:txBody>
      </p:sp>
    </p:spTree>
    <p:extLst>
      <p:ext uri="{BB962C8B-B14F-4D97-AF65-F5344CB8AC3E}">
        <p14:creationId xmlns:p14="http://schemas.microsoft.com/office/powerpoint/2010/main" val="61814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D3169-499F-B79C-C964-673A291A01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EE7D88-65D6-CECD-76F6-DCD0D0B425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504D92-D621-0034-CCB1-2CDBFE20262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FDDFF35-8890-F4E0-F347-12D4C882894E}"/>
              </a:ext>
            </a:extLst>
          </p:cNvPr>
          <p:cNvSpPr>
            <a:spLocks noGrp="1"/>
          </p:cNvSpPr>
          <p:nvPr>
            <p:ph type="sldNum" sz="quarter" idx="5"/>
          </p:nvPr>
        </p:nvSpPr>
        <p:spPr/>
        <p:txBody>
          <a:bodyPr/>
          <a:lstStyle/>
          <a:p>
            <a:fld id="{EFDDBACE-0F8F-43FD-98F0-DEE13552DADA}" type="slidenum">
              <a:rPr lang="en-US" noProof="0" smtClean="0"/>
              <a:t>8</a:t>
            </a:fld>
            <a:endParaRPr lang="en-US" noProof="0" dirty="0"/>
          </a:p>
        </p:txBody>
      </p:sp>
    </p:spTree>
    <p:extLst>
      <p:ext uri="{BB962C8B-B14F-4D97-AF65-F5344CB8AC3E}">
        <p14:creationId xmlns:p14="http://schemas.microsoft.com/office/powerpoint/2010/main" val="2268883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9</a:t>
            </a:fld>
            <a:endParaRPr lang="en-US" noProof="0" dirty="0"/>
          </a:p>
        </p:txBody>
      </p:sp>
    </p:spTree>
    <p:extLst>
      <p:ext uri="{BB962C8B-B14F-4D97-AF65-F5344CB8AC3E}">
        <p14:creationId xmlns:p14="http://schemas.microsoft.com/office/powerpoint/2010/main" val="1387242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34</a:t>
            </a:fld>
            <a:endParaRPr lang="en-US" noProof="0" dirty="0"/>
          </a:p>
        </p:txBody>
      </p:sp>
    </p:spTree>
    <p:extLst>
      <p:ext uri="{BB962C8B-B14F-4D97-AF65-F5344CB8AC3E}">
        <p14:creationId xmlns:p14="http://schemas.microsoft.com/office/powerpoint/2010/main" val="1894860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rge Intro">
    <p:bg>
      <p:bgPr>
        <a:solidFill>
          <a:schemeClr val="bg1">
            <a:lumMod val="95000"/>
          </a:schemeClr>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3A60C1CB-5B63-419C-A1CD-DB2E58B0E4A6}"/>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a:endParaRPr lang="en-US" noProof="0" dirty="0">
              <a:solidFill>
                <a:schemeClr val="tx1"/>
              </a:solidFill>
            </a:endParaRPr>
          </a:p>
        </p:txBody>
      </p:sp>
      <p:sp>
        <p:nvSpPr>
          <p:cNvPr id="12" name="Content Placeholder 2">
            <a:extLst>
              <a:ext uri="{FF2B5EF4-FFF2-40B4-BE49-F238E27FC236}">
                <a16:creationId xmlns:a16="http://schemas.microsoft.com/office/drawing/2014/main" id="{70C5F94B-D0C9-41CA-8885-CBEA4C917545}"/>
              </a:ext>
            </a:extLst>
          </p:cNvPr>
          <p:cNvSpPr>
            <a:spLocks noGrp="1"/>
          </p:cNvSpPr>
          <p:nvPr>
            <p:ph idx="13" hasCustomPrompt="1"/>
          </p:nvPr>
        </p:nvSpPr>
        <p:spPr>
          <a:xfrm>
            <a:off x="432001" y="3674372"/>
            <a:ext cx="4444800" cy="272884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9562CB52-4C6A-4211-B67A-762BFD7F8FF3}"/>
              </a:ext>
            </a:extLst>
          </p:cNvPr>
          <p:cNvSpPr>
            <a:spLocks noGrp="1"/>
          </p:cNvSpPr>
          <p:nvPr>
            <p:ph type="ftr" sz="quarter" idx="14"/>
          </p:nvPr>
        </p:nvSpPr>
        <p:spPr/>
        <p:txBody>
          <a:bodyPr/>
          <a:lstStyle/>
          <a:p>
            <a:endParaRPr lang="en-US" noProof="0" dirty="0"/>
          </a:p>
        </p:txBody>
      </p:sp>
      <p:sp>
        <p:nvSpPr>
          <p:cNvPr id="6" name="Slide Number Placeholder 5">
            <a:extLst>
              <a:ext uri="{FF2B5EF4-FFF2-40B4-BE49-F238E27FC236}">
                <a16:creationId xmlns:a16="http://schemas.microsoft.com/office/drawing/2014/main" id="{BFCE190A-EF0B-44D3-9960-A1C0A9EE7F9B}"/>
              </a:ext>
            </a:extLst>
          </p:cNvPr>
          <p:cNvSpPr>
            <a:spLocks noGrp="1"/>
          </p:cNvSpPr>
          <p:nvPr>
            <p:ph type="sldNum" sz="quarter" idx="15"/>
          </p:nvPr>
        </p:nvSpPr>
        <p:spPr>
          <a:xfrm>
            <a:off x="11728948" y="6385422"/>
            <a:ext cx="288000" cy="288000"/>
          </a:xfrm>
          <a:prstGeom prst="ellipse">
            <a:avLst/>
          </a:prstGeom>
          <a:solidFill>
            <a:schemeClr val="tx1"/>
          </a:solidFill>
        </p:spPr>
        <p:txBody>
          <a:bodyPr/>
          <a:lstStyle>
            <a:lvl1pPr algn="ctr">
              <a:defRPr/>
            </a:lvl1pPr>
          </a:lstStyle>
          <a:p>
            <a:fld id="{B67B645E-C5E5-4727-B977-D372A0AA71D9}"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C087D11E-35D8-4494-9E6F-1861236AEEE2}"/>
              </a:ext>
            </a:extLst>
          </p:cNvPr>
          <p:cNvSpPr>
            <a:spLocks noGrp="1"/>
          </p:cNvSpPr>
          <p:nvPr>
            <p:ph type="pic" sz="quarter" idx="10" hasCustomPrompt="1"/>
          </p:nvPr>
        </p:nvSpPr>
        <p:spPr>
          <a:xfrm>
            <a:off x="4564609" y="196033"/>
            <a:ext cx="3475177" cy="3555252"/>
          </a:xfrm>
          <a:prstGeom prst="rect">
            <a:avLst/>
          </a:prstGeom>
          <a:solidFill>
            <a:schemeClr val="bg1">
              <a:lumMod val="85000"/>
            </a:schemeClr>
          </a:solidFill>
          <a:effectLst>
            <a:softEdge rad="317500"/>
          </a:effectLst>
        </p:spPr>
        <p:txBody>
          <a:bodyPr wrap="square" lIns="0" tIns="1512000" rIns="0" bIns="0" anchor="t">
            <a:noAutofit/>
          </a:bodyPr>
          <a:lstStyle>
            <a:lvl1pPr marL="0" indent="0" algn="ctr">
              <a:buNone/>
              <a:defRPr sz="1100" i="1">
                <a:solidFill>
                  <a:schemeClr val="tx1"/>
                </a:solidFill>
                <a:latin typeface="+mn-lt"/>
                <a:cs typeface="Times New Roman" panose="02020603050405020304" pitchFamily="18" charset="0"/>
              </a:defRPr>
            </a:lvl1pPr>
          </a:lstStyle>
          <a:p>
            <a:r>
              <a:rPr lang="en-US" noProof="0" dirty="0"/>
              <a:t>Insert or Drag &amp; Drop </a:t>
            </a:r>
            <a:br>
              <a:rPr lang="en-US" noProof="0" dirty="0"/>
            </a:br>
            <a:r>
              <a:rPr lang="en-US" noProof="0" dirty="0"/>
              <a:t>Your Photo</a:t>
            </a:r>
          </a:p>
        </p:txBody>
      </p:sp>
      <p:sp>
        <p:nvSpPr>
          <p:cNvPr id="20" name="Title 1">
            <a:extLst>
              <a:ext uri="{FF2B5EF4-FFF2-40B4-BE49-F238E27FC236}">
                <a16:creationId xmlns:a16="http://schemas.microsoft.com/office/drawing/2014/main" id="{0483305E-326A-457F-81F0-A9A74DBFDD3B}"/>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21" name="Subtitle 2">
            <a:extLst>
              <a:ext uri="{FF2B5EF4-FFF2-40B4-BE49-F238E27FC236}">
                <a16:creationId xmlns:a16="http://schemas.microsoft.com/office/drawing/2014/main" id="{B243D003-5AB8-421B-BD18-42CA03E14B9D}"/>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3518559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37E7734C-4A13-4559-83EF-C012059B11AF}"/>
              </a:ext>
            </a:extLst>
          </p:cNvPr>
          <p:cNvGrpSpPr/>
          <p:nvPr userDrawn="1"/>
        </p:nvGrpSpPr>
        <p:grpSpPr>
          <a:xfrm>
            <a:off x="-735060" y="-1"/>
            <a:ext cx="8994070" cy="7509123"/>
            <a:chOff x="-731331" y="-1"/>
            <a:chExt cx="8994070" cy="7509123"/>
          </a:xfrm>
        </p:grpSpPr>
        <p:sp>
          <p:nvSpPr>
            <p:cNvPr id="22" name="Freeform: Shape 21">
              <a:extLst>
                <a:ext uri="{FF2B5EF4-FFF2-40B4-BE49-F238E27FC236}">
                  <a16:creationId xmlns:a16="http://schemas.microsoft.com/office/drawing/2014/main" id="{8471301E-8E93-4B4F-BCAE-9714571192DA}"/>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dirty="0"/>
            </a:p>
          </p:txBody>
        </p:sp>
        <p:sp>
          <p:nvSpPr>
            <p:cNvPr id="23" name="Freeform: Shape 22">
              <a:extLst>
                <a:ext uri="{FF2B5EF4-FFF2-40B4-BE49-F238E27FC236}">
                  <a16:creationId xmlns:a16="http://schemas.microsoft.com/office/drawing/2014/main" id="{E71722AE-823A-40E5-8EC3-62F4D18B127F}"/>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dirty="0"/>
            </a:p>
          </p:txBody>
        </p:sp>
      </p:grpSp>
      <p:sp>
        <p:nvSpPr>
          <p:cNvPr id="10" name="Content Placeholder 2">
            <a:extLst>
              <a:ext uri="{FF2B5EF4-FFF2-40B4-BE49-F238E27FC236}">
                <a16:creationId xmlns:a16="http://schemas.microsoft.com/office/drawing/2014/main" id="{553B9F09-9E9C-4307-BB4B-33A20282D9A2}"/>
              </a:ext>
            </a:extLst>
          </p:cNvPr>
          <p:cNvSpPr>
            <a:spLocks noGrp="1"/>
          </p:cNvSpPr>
          <p:nvPr>
            <p:ph idx="1" hasCustomPrompt="1"/>
          </p:nvPr>
        </p:nvSpPr>
        <p:spPr>
          <a:xfrm>
            <a:off x="4319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1 Title</a:t>
            </a:r>
          </a:p>
        </p:txBody>
      </p:sp>
      <p:sp>
        <p:nvSpPr>
          <p:cNvPr id="6" name="Content Placeholder 2">
            <a:extLst>
              <a:ext uri="{FF2B5EF4-FFF2-40B4-BE49-F238E27FC236}">
                <a16:creationId xmlns:a16="http://schemas.microsoft.com/office/drawing/2014/main" id="{D79DF38F-893A-4CE0-B168-9FAA1D01B8D7}"/>
              </a:ext>
            </a:extLst>
          </p:cNvPr>
          <p:cNvSpPr>
            <a:spLocks noGrp="1"/>
          </p:cNvSpPr>
          <p:nvPr>
            <p:ph idx="14" hasCustomPrompt="1"/>
          </p:nvPr>
        </p:nvSpPr>
        <p:spPr>
          <a:xfrm>
            <a:off x="4319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707C52DD-FDE4-4BF6-B79B-3095E2927247}"/>
              </a:ext>
            </a:extLst>
          </p:cNvPr>
          <p:cNvSpPr>
            <a:spLocks noGrp="1"/>
          </p:cNvSpPr>
          <p:nvPr>
            <p:ph idx="17" hasCustomPrompt="1"/>
          </p:nvPr>
        </p:nvSpPr>
        <p:spPr>
          <a:xfrm>
            <a:off x="44764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2 Title</a:t>
            </a:r>
          </a:p>
        </p:txBody>
      </p:sp>
      <p:sp>
        <p:nvSpPr>
          <p:cNvPr id="8" name="Content Placeholder 2">
            <a:extLst>
              <a:ext uri="{FF2B5EF4-FFF2-40B4-BE49-F238E27FC236}">
                <a16:creationId xmlns:a16="http://schemas.microsoft.com/office/drawing/2014/main" id="{22F46232-3721-4BC5-BEB7-E61D878D79FA}"/>
              </a:ext>
            </a:extLst>
          </p:cNvPr>
          <p:cNvSpPr>
            <a:spLocks noGrp="1"/>
          </p:cNvSpPr>
          <p:nvPr>
            <p:ph idx="15" hasCustomPrompt="1"/>
          </p:nvPr>
        </p:nvSpPr>
        <p:spPr>
          <a:xfrm>
            <a:off x="44764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2">
            <a:extLst>
              <a:ext uri="{FF2B5EF4-FFF2-40B4-BE49-F238E27FC236}">
                <a16:creationId xmlns:a16="http://schemas.microsoft.com/office/drawing/2014/main" id="{DA264641-CE4E-4168-9129-68B9B179A2A8}"/>
              </a:ext>
            </a:extLst>
          </p:cNvPr>
          <p:cNvSpPr>
            <a:spLocks noGrp="1"/>
          </p:cNvSpPr>
          <p:nvPr>
            <p:ph idx="18" hasCustomPrompt="1"/>
          </p:nvPr>
        </p:nvSpPr>
        <p:spPr>
          <a:xfrm>
            <a:off x="85209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3 Title</a:t>
            </a:r>
          </a:p>
        </p:txBody>
      </p:sp>
      <p:sp>
        <p:nvSpPr>
          <p:cNvPr id="9" name="Content Placeholder 2">
            <a:extLst>
              <a:ext uri="{FF2B5EF4-FFF2-40B4-BE49-F238E27FC236}">
                <a16:creationId xmlns:a16="http://schemas.microsoft.com/office/drawing/2014/main" id="{23CB58AD-849B-4714-8D57-C5C56343A24C}"/>
              </a:ext>
            </a:extLst>
          </p:cNvPr>
          <p:cNvSpPr>
            <a:spLocks noGrp="1"/>
          </p:cNvSpPr>
          <p:nvPr>
            <p:ph idx="16" hasCustomPrompt="1"/>
          </p:nvPr>
        </p:nvSpPr>
        <p:spPr>
          <a:xfrm>
            <a:off x="85209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itle 3">
            <a:extLst>
              <a:ext uri="{FF2B5EF4-FFF2-40B4-BE49-F238E27FC236}">
                <a16:creationId xmlns:a16="http://schemas.microsoft.com/office/drawing/2014/main" id="{F23BA81C-7A11-4162-B12D-09C177941F54}"/>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CA1EBB99-4F8E-4B62-91DA-789AF746F861}"/>
              </a:ext>
            </a:extLst>
          </p:cNvPr>
          <p:cNvSpPr>
            <a:spLocks noGrp="1"/>
          </p:cNvSpPr>
          <p:nvPr>
            <p:ph type="ftr" sz="quarter" idx="19"/>
          </p:nvPr>
        </p:nvSpPr>
        <p:spPr/>
        <p:txBody>
          <a:bodyPr/>
          <a:lstStyle/>
          <a:p>
            <a:endParaRPr lang="en-US" noProof="0" dirty="0"/>
          </a:p>
        </p:txBody>
      </p:sp>
      <p:sp>
        <p:nvSpPr>
          <p:cNvPr id="16" name="Slide Number Placeholder 15">
            <a:extLst>
              <a:ext uri="{FF2B5EF4-FFF2-40B4-BE49-F238E27FC236}">
                <a16:creationId xmlns:a16="http://schemas.microsoft.com/office/drawing/2014/main" id="{0E673CEF-A1C2-4E14-B0D1-54B174662EE0}"/>
              </a:ext>
            </a:extLst>
          </p:cNvPr>
          <p:cNvSpPr>
            <a:spLocks noGrp="1"/>
          </p:cNvSpPr>
          <p:nvPr>
            <p:ph type="sldNum" sz="quarter" idx="20"/>
          </p:nvPr>
        </p:nvSpPr>
        <p:spPr>
          <a:xfrm>
            <a:off x="11728948" y="6385422"/>
            <a:ext cx="288000" cy="288000"/>
          </a:xfrm>
          <a:prstGeom prst="ellipse">
            <a:avLst/>
          </a:prstGeom>
        </p:spPr>
        <p:txBody>
          <a:bodyPr/>
          <a:lstStyle>
            <a:lvl1pPr algn="ctr">
              <a:defRPr/>
            </a:lvl1pPr>
          </a:lstStyle>
          <a:p>
            <a:fld id="{B67B645E-C5E5-4727-B977-D372A0AA71D9}" type="slidenum">
              <a:rPr lang="en-US" noProof="0" smtClean="0"/>
              <a:pPr/>
              <a:t>‹#›</a:t>
            </a:fld>
            <a:endParaRPr lang="en-US" noProof="0" dirty="0"/>
          </a:p>
        </p:txBody>
      </p:sp>
      <p:sp>
        <p:nvSpPr>
          <p:cNvPr id="17" name="Text Placeholder 4">
            <a:extLst>
              <a:ext uri="{FF2B5EF4-FFF2-40B4-BE49-F238E27FC236}">
                <a16:creationId xmlns:a16="http://schemas.microsoft.com/office/drawing/2014/main" id="{CA03A092-B488-4D14-9F71-D5C2B7C90796}"/>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24" name="Freeform: Shape 23">
            <a:extLst>
              <a:ext uri="{FF2B5EF4-FFF2-40B4-BE49-F238E27FC236}">
                <a16:creationId xmlns:a16="http://schemas.microsoft.com/office/drawing/2014/main" id="{94D67D91-8385-450E-8591-87F3B0D49A28}"/>
              </a:ext>
            </a:extLst>
          </p:cNvPr>
          <p:cNvSpPr>
            <a:spLocks noChangeAspect="1"/>
          </p:cNvSpPr>
          <p:nvPr userDrawn="1"/>
        </p:nvSpPr>
        <p:spPr>
          <a:xfrm>
            <a:off x="3718631"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1"/>
          </a:solidFill>
          <a:ln w="9525" cap="flat">
            <a:noFill/>
            <a:prstDash val="solid"/>
            <a:miter/>
          </a:ln>
        </p:spPr>
        <p:txBody>
          <a:bodyPr rtlCol="0" anchor="ctr"/>
          <a:lstStyle/>
          <a:p>
            <a:endParaRPr lang="en-US" noProof="0" dirty="0"/>
          </a:p>
        </p:txBody>
      </p:sp>
      <p:sp>
        <p:nvSpPr>
          <p:cNvPr id="26" name="Arrow: Right 25">
            <a:extLst>
              <a:ext uri="{FF2B5EF4-FFF2-40B4-BE49-F238E27FC236}">
                <a16:creationId xmlns:a16="http://schemas.microsoft.com/office/drawing/2014/main" id="{84F40ADC-3BDE-4F70-B1D8-90B903ACBEB0}"/>
              </a:ext>
            </a:extLst>
          </p:cNvPr>
          <p:cNvSpPr/>
          <p:nvPr userDrawn="1"/>
        </p:nvSpPr>
        <p:spPr>
          <a:xfrm>
            <a:off x="3886924"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27">
            <a:extLst>
              <a:ext uri="{FF2B5EF4-FFF2-40B4-BE49-F238E27FC236}">
                <a16:creationId xmlns:a16="http://schemas.microsoft.com/office/drawing/2014/main" id="{0353AEB2-51D0-417C-934D-F65FF08D855B}"/>
              </a:ext>
            </a:extLst>
          </p:cNvPr>
          <p:cNvSpPr>
            <a:spLocks noChangeAspect="1"/>
          </p:cNvSpPr>
          <p:nvPr userDrawn="1"/>
        </p:nvSpPr>
        <p:spPr>
          <a:xfrm>
            <a:off x="7763130"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1"/>
          </a:solidFill>
          <a:ln w="9525" cap="flat">
            <a:noFill/>
            <a:prstDash val="solid"/>
            <a:miter/>
          </a:ln>
        </p:spPr>
        <p:txBody>
          <a:bodyPr rtlCol="0" anchor="ctr"/>
          <a:lstStyle/>
          <a:p>
            <a:endParaRPr lang="en-US" noProof="0" dirty="0"/>
          </a:p>
        </p:txBody>
      </p:sp>
      <p:sp>
        <p:nvSpPr>
          <p:cNvPr id="29" name="Arrow: Right 28">
            <a:extLst>
              <a:ext uri="{FF2B5EF4-FFF2-40B4-BE49-F238E27FC236}">
                <a16:creationId xmlns:a16="http://schemas.microsoft.com/office/drawing/2014/main" id="{B8DEE142-1DEB-405F-827B-00F256F20B5F}"/>
              </a:ext>
            </a:extLst>
          </p:cNvPr>
          <p:cNvSpPr/>
          <p:nvPr userDrawn="1"/>
        </p:nvSpPr>
        <p:spPr>
          <a:xfrm>
            <a:off x="7931423"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70484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B16E60CE-69EE-40F4-8E4C-791A1F450E6E}"/>
              </a:ext>
            </a:extLst>
          </p:cNvPr>
          <p:cNvCxnSpPr>
            <a:cxnSpLocks/>
          </p:cNvCxnSpPr>
          <p:nvPr userDrawn="1"/>
        </p:nvCxnSpPr>
        <p:spPr>
          <a:xfrm>
            <a:off x="431800" y="3866682"/>
            <a:ext cx="11329199"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 Placeholder 10">
            <a:extLst>
              <a:ext uri="{FF2B5EF4-FFF2-40B4-BE49-F238E27FC236}">
                <a16:creationId xmlns:a16="http://schemas.microsoft.com/office/drawing/2014/main" id="{506130DE-93C9-481E-A69F-9CF6AA9948FF}"/>
              </a:ext>
            </a:extLst>
          </p:cNvPr>
          <p:cNvSpPr>
            <a:spLocks noGrp="1"/>
          </p:cNvSpPr>
          <p:nvPr>
            <p:ph type="body" sz="quarter" idx="33" hasCustomPrompt="1"/>
          </p:nvPr>
        </p:nvSpPr>
        <p:spPr>
          <a:xfrm>
            <a:off x="3039269"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5" name="Text Placeholder 10">
            <a:extLst>
              <a:ext uri="{FF2B5EF4-FFF2-40B4-BE49-F238E27FC236}">
                <a16:creationId xmlns:a16="http://schemas.microsoft.com/office/drawing/2014/main" id="{31BCBEDF-E4C4-4EA5-B5EE-39C430D1471F}"/>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id="{BFE6B470-2415-4509-A40D-EBFFBC9F3847}"/>
              </a:ext>
            </a:extLst>
          </p:cNvPr>
          <p:cNvSpPr>
            <a:spLocks noGrp="1"/>
          </p:cNvSpPr>
          <p:nvPr>
            <p:ph type="body" sz="quarter" idx="35" hasCustomPrompt="1"/>
          </p:nvPr>
        </p:nvSpPr>
        <p:spPr>
          <a:xfrm>
            <a:off x="95329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id="{A0705EEE-728D-4722-B49E-4C9C62644EC3}"/>
              </a:ext>
            </a:extLst>
          </p:cNvPr>
          <p:cNvSpPr>
            <a:spLocks noGrp="1"/>
          </p:cNvSpPr>
          <p:nvPr>
            <p:ph type="body" sz="quarter" idx="36" hasCustomPrompt="1"/>
          </p:nvPr>
        </p:nvSpPr>
        <p:spPr>
          <a:xfrm>
            <a:off x="147478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id="{0781D02C-C5B9-410A-B620-AAA24A1B2AC7}"/>
              </a:ext>
            </a:extLst>
          </p:cNvPr>
          <p:cNvSpPr>
            <a:spLocks noGrp="1"/>
          </p:cNvSpPr>
          <p:nvPr>
            <p:ph type="body" sz="quarter" idx="37" hasCustomPrompt="1"/>
          </p:nvPr>
        </p:nvSpPr>
        <p:spPr>
          <a:xfrm>
            <a:off x="199628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id="{C203B9F4-A221-4AF4-8440-C9B1BB3F602A}"/>
              </a:ext>
            </a:extLst>
          </p:cNvPr>
          <p:cNvSpPr>
            <a:spLocks noGrp="1"/>
          </p:cNvSpPr>
          <p:nvPr>
            <p:ph type="body" sz="quarter" idx="38" hasCustomPrompt="1"/>
          </p:nvPr>
        </p:nvSpPr>
        <p:spPr>
          <a:xfrm>
            <a:off x="8775703"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20" name="Text Placeholder 10">
            <a:extLst>
              <a:ext uri="{FF2B5EF4-FFF2-40B4-BE49-F238E27FC236}">
                <a16:creationId xmlns:a16="http://schemas.microsoft.com/office/drawing/2014/main" id="{5CA11888-C540-49FD-BC96-7DF43B9144FE}"/>
              </a:ext>
            </a:extLst>
          </p:cNvPr>
          <p:cNvSpPr>
            <a:spLocks noGrp="1"/>
          </p:cNvSpPr>
          <p:nvPr>
            <p:ph type="body" sz="quarter" idx="39" hasCustomPrompt="1"/>
          </p:nvPr>
        </p:nvSpPr>
        <p:spPr>
          <a:xfrm>
            <a:off x="251777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B90B995A-D6D8-4085-8C72-FDAF0B400A01}"/>
              </a:ext>
            </a:extLst>
          </p:cNvPr>
          <p:cNvSpPr>
            <a:spLocks noGrp="1"/>
          </p:cNvSpPr>
          <p:nvPr>
            <p:ph type="body" sz="quarter" idx="40" hasCustomPrompt="1"/>
          </p:nvPr>
        </p:nvSpPr>
        <p:spPr>
          <a:xfrm>
            <a:off x="30392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765307A9-791B-47A4-A9C6-E607A9921675}"/>
              </a:ext>
            </a:extLst>
          </p:cNvPr>
          <p:cNvSpPr>
            <a:spLocks noGrp="1"/>
          </p:cNvSpPr>
          <p:nvPr>
            <p:ph type="body" sz="quarter" idx="41" hasCustomPrompt="1"/>
          </p:nvPr>
        </p:nvSpPr>
        <p:spPr>
          <a:xfrm>
            <a:off x="35607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id="{C75703B4-3B5A-4163-8DB7-E9009BF81C5C}"/>
              </a:ext>
            </a:extLst>
          </p:cNvPr>
          <p:cNvSpPr>
            <a:spLocks noGrp="1"/>
          </p:cNvSpPr>
          <p:nvPr>
            <p:ph type="body" sz="quarter" idx="42" hasCustomPrompt="1"/>
          </p:nvPr>
        </p:nvSpPr>
        <p:spPr>
          <a:xfrm>
            <a:off x="512524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id="{FF332F6F-6B3C-45E2-9EF6-8FB202384A68}"/>
              </a:ext>
            </a:extLst>
          </p:cNvPr>
          <p:cNvSpPr>
            <a:spLocks noGrp="1"/>
          </p:cNvSpPr>
          <p:nvPr>
            <p:ph type="body" sz="quarter" idx="43" hasCustomPrompt="1"/>
          </p:nvPr>
        </p:nvSpPr>
        <p:spPr>
          <a:xfrm>
            <a:off x="408225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66BFBD2C-240C-4899-9562-75499D8C46E4}"/>
              </a:ext>
            </a:extLst>
          </p:cNvPr>
          <p:cNvSpPr>
            <a:spLocks noGrp="1"/>
          </p:cNvSpPr>
          <p:nvPr>
            <p:ph type="body" sz="quarter" idx="44" hasCustomPrompt="1"/>
          </p:nvPr>
        </p:nvSpPr>
        <p:spPr>
          <a:xfrm>
            <a:off x="460375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777ECC7E-1DD1-475C-BA92-16BEA144C233}"/>
              </a:ext>
            </a:extLst>
          </p:cNvPr>
          <p:cNvSpPr>
            <a:spLocks noGrp="1"/>
          </p:cNvSpPr>
          <p:nvPr>
            <p:ph type="body" sz="quarter" idx="45" hasCustomPrompt="1"/>
          </p:nvPr>
        </p:nvSpPr>
        <p:spPr>
          <a:xfrm>
            <a:off x="564673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id="{9FD2184F-25B2-4976-9C55-9D79732D00D0}"/>
              </a:ext>
            </a:extLst>
          </p:cNvPr>
          <p:cNvSpPr>
            <a:spLocks noGrp="1"/>
          </p:cNvSpPr>
          <p:nvPr>
            <p:ph type="body" sz="quarter" idx="46" hasCustomPrompt="1"/>
          </p:nvPr>
        </p:nvSpPr>
        <p:spPr>
          <a:xfrm>
            <a:off x="61682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id="{2D433B78-8F48-492C-B8BA-C519A010F573}"/>
              </a:ext>
            </a:extLst>
          </p:cNvPr>
          <p:cNvSpPr>
            <a:spLocks noGrp="1"/>
          </p:cNvSpPr>
          <p:nvPr>
            <p:ph type="body" sz="quarter" idx="47" hasCustomPrompt="1"/>
          </p:nvPr>
        </p:nvSpPr>
        <p:spPr>
          <a:xfrm>
            <a:off x="668972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id="{65D53937-4C12-41A9-96A9-D197CE5CBC1B}"/>
              </a:ext>
            </a:extLst>
          </p:cNvPr>
          <p:cNvSpPr>
            <a:spLocks noGrp="1"/>
          </p:cNvSpPr>
          <p:nvPr>
            <p:ph type="body" sz="quarter" idx="48" hasCustomPrompt="1"/>
          </p:nvPr>
        </p:nvSpPr>
        <p:spPr>
          <a:xfrm>
            <a:off x="721122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22259E25-16AB-42DF-83CC-F05BA57CFC25}"/>
              </a:ext>
            </a:extLst>
          </p:cNvPr>
          <p:cNvSpPr>
            <a:spLocks noGrp="1"/>
          </p:cNvSpPr>
          <p:nvPr>
            <p:ph type="body" sz="quarter" idx="49" hasCustomPrompt="1"/>
          </p:nvPr>
        </p:nvSpPr>
        <p:spPr>
          <a:xfrm>
            <a:off x="773271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A5C84813-8A39-4A01-A745-700E1E5DF39E}"/>
              </a:ext>
            </a:extLst>
          </p:cNvPr>
          <p:cNvSpPr>
            <a:spLocks noGrp="1"/>
          </p:cNvSpPr>
          <p:nvPr>
            <p:ph type="body" sz="quarter" idx="50" hasCustomPrompt="1"/>
          </p:nvPr>
        </p:nvSpPr>
        <p:spPr>
          <a:xfrm>
            <a:off x="825420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35B6B197-CBC9-474D-999F-6BF8B85ABC4B}"/>
              </a:ext>
            </a:extLst>
          </p:cNvPr>
          <p:cNvSpPr>
            <a:spLocks noGrp="1"/>
          </p:cNvSpPr>
          <p:nvPr>
            <p:ph type="body" sz="quarter" idx="51" hasCustomPrompt="1"/>
          </p:nvPr>
        </p:nvSpPr>
        <p:spPr>
          <a:xfrm>
            <a:off x="877570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700D11F4-2B09-4504-9CF2-4E3A19B2F5F4}"/>
              </a:ext>
            </a:extLst>
          </p:cNvPr>
          <p:cNvSpPr>
            <a:spLocks noGrp="1"/>
          </p:cNvSpPr>
          <p:nvPr>
            <p:ph type="body" sz="quarter" idx="52" hasCustomPrompt="1"/>
          </p:nvPr>
        </p:nvSpPr>
        <p:spPr>
          <a:xfrm>
            <a:off x="92971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DF28DDAA-9BDA-43BE-B173-D188212594C6}"/>
              </a:ext>
            </a:extLst>
          </p:cNvPr>
          <p:cNvSpPr>
            <a:spLocks noGrp="1"/>
          </p:cNvSpPr>
          <p:nvPr>
            <p:ph type="body" sz="quarter" idx="53" hasCustomPrompt="1"/>
          </p:nvPr>
        </p:nvSpPr>
        <p:spPr>
          <a:xfrm>
            <a:off x="981869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5" name="Text Placeholder 10">
            <a:extLst>
              <a:ext uri="{FF2B5EF4-FFF2-40B4-BE49-F238E27FC236}">
                <a16:creationId xmlns:a16="http://schemas.microsoft.com/office/drawing/2014/main" id="{A55FFBF8-4789-44A0-A9B2-841061C725FD}"/>
              </a:ext>
            </a:extLst>
          </p:cNvPr>
          <p:cNvSpPr>
            <a:spLocks noGrp="1"/>
          </p:cNvSpPr>
          <p:nvPr>
            <p:ph type="body" sz="quarter" idx="54" hasCustomPrompt="1"/>
          </p:nvPr>
        </p:nvSpPr>
        <p:spPr>
          <a:xfrm>
            <a:off x="1138317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6" name="Text Placeholder 10">
            <a:extLst>
              <a:ext uri="{FF2B5EF4-FFF2-40B4-BE49-F238E27FC236}">
                <a16:creationId xmlns:a16="http://schemas.microsoft.com/office/drawing/2014/main" id="{C33D9234-67AF-4493-9CED-B39D80A70A53}"/>
              </a:ext>
            </a:extLst>
          </p:cNvPr>
          <p:cNvSpPr>
            <a:spLocks noGrp="1"/>
          </p:cNvSpPr>
          <p:nvPr>
            <p:ph type="body" sz="quarter" idx="55" hasCustomPrompt="1"/>
          </p:nvPr>
        </p:nvSpPr>
        <p:spPr>
          <a:xfrm>
            <a:off x="1034018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7" name="Text Placeholder 10">
            <a:extLst>
              <a:ext uri="{FF2B5EF4-FFF2-40B4-BE49-F238E27FC236}">
                <a16:creationId xmlns:a16="http://schemas.microsoft.com/office/drawing/2014/main" id="{98549725-B11A-4C4E-8DBF-F00E575D61D8}"/>
              </a:ext>
            </a:extLst>
          </p:cNvPr>
          <p:cNvSpPr>
            <a:spLocks noGrp="1"/>
          </p:cNvSpPr>
          <p:nvPr>
            <p:ph type="body" sz="quarter" idx="56" hasCustomPrompt="1"/>
          </p:nvPr>
        </p:nvSpPr>
        <p:spPr>
          <a:xfrm>
            <a:off x="1086167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0" name="Text Placeholder 3">
            <a:extLst>
              <a:ext uri="{FF2B5EF4-FFF2-40B4-BE49-F238E27FC236}">
                <a16:creationId xmlns:a16="http://schemas.microsoft.com/office/drawing/2014/main" id="{204E7B1E-C17D-4443-B650-E72AD9AA463F}"/>
              </a:ext>
            </a:extLst>
          </p:cNvPr>
          <p:cNvSpPr>
            <a:spLocks noGrp="1"/>
          </p:cNvSpPr>
          <p:nvPr>
            <p:ph type="body" sz="quarter" idx="59" hasCustomPrompt="1"/>
          </p:nvPr>
        </p:nvSpPr>
        <p:spPr>
          <a:xfrm>
            <a:off x="5199063" y="2190750"/>
            <a:ext cx="1793875" cy="561975"/>
          </a:xfrm>
          <a:solidFill>
            <a:schemeClr val="bg1"/>
          </a:solidFill>
          <a:ln w="3175">
            <a:solidFill>
              <a:schemeClr val="accent1"/>
            </a:solidFill>
          </a:ln>
        </p:spPr>
        <p:txBody>
          <a:bodyPr tIns="36000" anchor="t"/>
          <a:lstStyle>
            <a:lvl1pPr marL="0" indent="0" algn="ctr">
              <a:buNone/>
              <a:defRPr sz="1600"/>
            </a:lvl1pPr>
          </a:lstStyle>
          <a:p>
            <a:pPr lvl="0"/>
            <a:r>
              <a:rPr lang="en-US" noProof="0"/>
              <a:t>Item Title</a:t>
            </a:r>
          </a:p>
        </p:txBody>
      </p:sp>
      <p:sp>
        <p:nvSpPr>
          <p:cNvPr id="41" name="Text Placeholder 36">
            <a:extLst>
              <a:ext uri="{FF2B5EF4-FFF2-40B4-BE49-F238E27FC236}">
                <a16:creationId xmlns:a16="http://schemas.microsoft.com/office/drawing/2014/main" id="{87DD778A-952C-41DC-A5F9-8023A7099828}"/>
              </a:ext>
            </a:extLst>
          </p:cNvPr>
          <p:cNvSpPr>
            <a:spLocks noGrp="1"/>
          </p:cNvSpPr>
          <p:nvPr>
            <p:ph type="body" sz="quarter" idx="60" hasCustomPrompt="1"/>
          </p:nvPr>
        </p:nvSpPr>
        <p:spPr>
          <a:xfrm>
            <a:off x="5250792" y="2505005"/>
            <a:ext cx="1690417" cy="224670"/>
          </a:xfrm>
        </p:spPr>
        <p:txBody>
          <a:bodyPr/>
          <a:lstStyle>
            <a:lvl1pPr marL="0" indent="0" algn="ctr">
              <a:buNone/>
              <a:defRPr sz="1200">
                <a:solidFill>
                  <a:schemeClr val="tx1">
                    <a:lumMod val="50000"/>
                    <a:lumOff val="50000"/>
                  </a:schemeClr>
                </a:solidFill>
              </a:defRPr>
            </a:lvl1pPr>
          </a:lstStyle>
          <a:p>
            <a:pPr lvl="0"/>
            <a:r>
              <a:rPr lang="en-US" noProof="0"/>
              <a:t>Month, Year</a:t>
            </a:r>
          </a:p>
        </p:txBody>
      </p:sp>
      <p:sp>
        <p:nvSpPr>
          <p:cNvPr id="4" name="Title 3">
            <a:extLst>
              <a:ext uri="{FF2B5EF4-FFF2-40B4-BE49-F238E27FC236}">
                <a16:creationId xmlns:a16="http://schemas.microsoft.com/office/drawing/2014/main" id="{FF08EDE7-4EEE-467B-88CF-BC73746F06BD}"/>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C4630003-5A43-4FEC-9F17-942E20FB1019}"/>
              </a:ext>
            </a:extLst>
          </p:cNvPr>
          <p:cNvSpPr>
            <a:spLocks noGrp="1"/>
          </p:cNvSpPr>
          <p:nvPr>
            <p:ph type="ftr" sz="quarter" idx="61"/>
          </p:nvPr>
        </p:nvSpPr>
        <p:spPr/>
        <p:txBody>
          <a:bodyPr/>
          <a:lstStyle/>
          <a:p>
            <a:endParaRPr lang="en-US" noProof="0" dirty="0"/>
          </a:p>
        </p:txBody>
      </p:sp>
      <p:sp>
        <p:nvSpPr>
          <p:cNvPr id="7" name="Slide Number Placeholder 6">
            <a:extLst>
              <a:ext uri="{FF2B5EF4-FFF2-40B4-BE49-F238E27FC236}">
                <a16:creationId xmlns:a16="http://schemas.microsoft.com/office/drawing/2014/main" id="{4F85F567-B041-473A-9947-76AD30DA4B3E}"/>
              </a:ext>
            </a:extLst>
          </p:cNvPr>
          <p:cNvSpPr>
            <a:spLocks noGrp="1"/>
          </p:cNvSpPr>
          <p:nvPr>
            <p:ph type="sldNum" sz="quarter" idx="62"/>
          </p:nvPr>
        </p:nvSpPr>
        <p:spPr>
          <a:xfrm>
            <a:off x="11728948" y="6385422"/>
            <a:ext cx="288000" cy="288000"/>
          </a:xfrm>
          <a:prstGeom prst="ellipse">
            <a:avLst/>
          </a:prstGeom>
        </p:spPr>
        <p:txBody>
          <a:bodyPr/>
          <a:lstStyle>
            <a:lvl1pPr algn="ctr">
              <a:defRPr/>
            </a:lvl1pPr>
          </a:lstStyle>
          <a:p>
            <a:fld id="{B67B645E-C5E5-4727-B977-D372A0AA71D9}" type="slidenum">
              <a:rPr lang="en-US" noProof="0" smtClean="0"/>
              <a:pPr/>
              <a:t>‹#›</a:t>
            </a:fld>
            <a:endParaRPr lang="en-US" noProof="0" dirty="0"/>
          </a:p>
        </p:txBody>
      </p:sp>
      <p:sp>
        <p:nvSpPr>
          <p:cNvPr id="39" name="Text Placeholder 4">
            <a:extLst>
              <a:ext uri="{FF2B5EF4-FFF2-40B4-BE49-F238E27FC236}">
                <a16:creationId xmlns:a16="http://schemas.microsoft.com/office/drawing/2014/main" id="{0DE1AB33-4069-40AB-A452-2B63090AC939}"/>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909005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62BA57E2-B9C1-423C-AF9E-43DC6BA4E00E}"/>
              </a:ext>
            </a:extLst>
          </p:cNvPr>
          <p:cNvSpPr/>
          <p:nvPr userDrawn="1"/>
        </p:nvSpPr>
        <p:spPr>
          <a:xfrm rot="10800000" flipH="1">
            <a:off x="3929261"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5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dirty="0"/>
          </a:p>
        </p:txBody>
      </p:sp>
      <p:sp>
        <p:nvSpPr>
          <p:cNvPr id="29" name="Freeform: Shape 28">
            <a:extLst>
              <a:ext uri="{FF2B5EF4-FFF2-40B4-BE49-F238E27FC236}">
                <a16:creationId xmlns:a16="http://schemas.microsoft.com/office/drawing/2014/main" id="{02894F00-529A-4A7B-8733-0A594CEA18B1}"/>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dirty="0"/>
          </a:p>
        </p:txBody>
      </p:sp>
      <p:sp>
        <p:nvSpPr>
          <p:cNvPr id="27" name="Picture Placeholder 26">
            <a:extLst>
              <a:ext uri="{FF2B5EF4-FFF2-40B4-BE49-F238E27FC236}">
                <a16:creationId xmlns:a16="http://schemas.microsoft.com/office/drawing/2014/main" id="{E2D51A96-8D57-433A-8417-56AE0521CFF8}"/>
              </a:ext>
            </a:extLst>
          </p:cNvPr>
          <p:cNvSpPr>
            <a:spLocks noGrp="1"/>
          </p:cNvSpPr>
          <p:nvPr>
            <p:ph type="pic" sz="quarter" idx="38" hasCustomPrompt="1"/>
          </p:nvPr>
        </p:nvSpPr>
        <p:spPr>
          <a:xfrm>
            <a:off x="7744913" y="1952049"/>
            <a:ext cx="1452550" cy="1476000"/>
          </a:xfrm>
          <a:prstGeom prst="rect">
            <a:avLst/>
          </a:pr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26" name="Picture Placeholder 25">
            <a:extLst>
              <a:ext uri="{FF2B5EF4-FFF2-40B4-BE49-F238E27FC236}">
                <a16:creationId xmlns:a16="http://schemas.microsoft.com/office/drawing/2014/main" id="{C767C20B-2D13-4512-AD83-31BC7BE5297E}"/>
              </a:ext>
            </a:extLst>
          </p:cNvPr>
          <p:cNvSpPr>
            <a:spLocks noGrp="1"/>
          </p:cNvSpPr>
          <p:nvPr>
            <p:ph type="pic" sz="quarter" idx="34" hasCustomPrompt="1"/>
          </p:nvPr>
        </p:nvSpPr>
        <p:spPr>
          <a:xfrm>
            <a:off x="4088297" y="1952049"/>
            <a:ext cx="1476951" cy="1476000"/>
          </a:xfrm>
          <a:prstGeom prst="rect">
            <a:avLst/>
          </a:pr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25" name="Picture Placeholder 24">
            <a:extLst>
              <a:ext uri="{FF2B5EF4-FFF2-40B4-BE49-F238E27FC236}">
                <a16:creationId xmlns:a16="http://schemas.microsoft.com/office/drawing/2014/main" id="{7CE2982B-0CB7-4E41-BC35-E27F6DDF15B0}"/>
              </a:ext>
            </a:extLst>
          </p:cNvPr>
          <p:cNvSpPr>
            <a:spLocks noGrp="1"/>
          </p:cNvSpPr>
          <p:nvPr>
            <p:ph type="pic" sz="quarter" idx="14" hasCustomPrompt="1"/>
          </p:nvPr>
        </p:nvSpPr>
        <p:spPr>
          <a:xfrm>
            <a:off x="431800" y="1952049"/>
            <a:ext cx="1476951" cy="1476000"/>
          </a:xfrm>
          <a:prstGeom prst="rect">
            <a:avLst/>
          </a:pr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39" name="Text Placeholder 8">
            <a:extLst>
              <a:ext uri="{FF2B5EF4-FFF2-40B4-BE49-F238E27FC236}">
                <a16:creationId xmlns:a16="http://schemas.microsoft.com/office/drawing/2014/main" id="{A975B89D-7E01-4CB2-ABC7-5CFAB076441A}"/>
              </a:ext>
            </a:extLst>
          </p:cNvPr>
          <p:cNvSpPr>
            <a:spLocks noGrp="1"/>
          </p:cNvSpPr>
          <p:nvPr>
            <p:ph type="body" sz="quarter" idx="15" hasCustomPrompt="1"/>
          </p:nvPr>
        </p:nvSpPr>
        <p:spPr>
          <a:xfrm>
            <a:off x="431800"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2" name="Text Placeholder 10">
            <a:extLst>
              <a:ext uri="{FF2B5EF4-FFF2-40B4-BE49-F238E27FC236}">
                <a16:creationId xmlns:a16="http://schemas.microsoft.com/office/drawing/2014/main" id="{A4230AA3-993A-4092-A471-053453DEF31B}"/>
              </a:ext>
            </a:extLst>
          </p:cNvPr>
          <p:cNvSpPr>
            <a:spLocks noGrp="1"/>
          </p:cNvSpPr>
          <p:nvPr>
            <p:ph type="body" sz="quarter" idx="16" hasCustomPrompt="1"/>
          </p:nvPr>
        </p:nvSpPr>
        <p:spPr>
          <a:xfrm>
            <a:off x="431800"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43" name="Text Placeholder 8">
            <a:extLst>
              <a:ext uri="{FF2B5EF4-FFF2-40B4-BE49-F238E27FC236}">
                <a16:creationId xmlns:a16="http://schemas.microsoft.com/office/drawing/2014/main" id="{91052B18-094B-44AE-B97A-C724CAB4A96B}"/>
              </a:ext>
            </a:extLst>
          </p:cNvPr>
          <p:cNvSpPr>
            <a:spLocks noGrp="1"/>
          </p:cNvSpPr>
          <p:nvPr>
            <p:ph type="body" sz="quarter" idx="33" hasCustomPrompt="1"/>
          </p:nvPr>
        </p:nvSpPr>
        <p:spPr>
          <a:xfrm>
            <a:off x="431800"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5" name="Text Placeholder 8">
            <a:extLst>
              <a:ext uri="{FF2B5EF4-FFF2-40B4-BE49-F238E27FC236}">
                <a16:creationId xmlns:a16="http://schemas.microsoft.com/office/drawing/2014/main" id="{0AE9D0EE-057F-4334-8F2F-646129CE3052}"/>
              </a:ext>
            </a:extLst>
          </p:cNvPr>
          <p:cNvSpPr>
            <a:spLocks noGrp="1"/>
          </p:cNvSpPr>
          <p:nvPr>
            <p:ph type="body" sz="quarter" idx="35" hasCustomPrompt="1"/>
          </p:nvPr>
        </p:nvSpPr>
        <p:spPr>
          <a:xfrm>
            <a:off x="4088297"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6" name="Text Placeholder 10">
            <a:extLst>
              <a:ext uri="{FF2B5EF4-FFF2-40B4-BE49-F238E27FC236}">
                <a16:creationId xmlns:a16="http://schemas.microsoft.com/office/drawing/2014/main" id="{63EC5DB9-C6BA-4136-BE69-07558AC30E96}"/>
              </a:ext>
            </a:extLst>
          </p:cNvPr>
          <p:cNvSpPr>
            <a:spLocks noGrp="1"/>
          </p:cNvSpPr>
          <p:nvPr>
            <p:ph type="body" sz="quarter" idx="36" hasCustomPrompt="1"/>
          </p:nvPr>
        </p:nvSpPr>
        <p:spPr>
          <a:xfrm>
            <a:off x="4088297"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47" name="Text Placeholder 8">
            <a:extLst>
              <a:ext uri="{FF2B5EF4-FFF2-40B4-BE49-F238E27FC236}">
                <a16:creationId xmlns:a16="http://schemas.microsoft.com/office/drawing/2014/main" id="{99CC3712-4773-4EA8-B93D-6D6062E08631}"/>
              </a:ext>
            </a:extLst>
          </p:cNvPr>
          <p:cNvSpPr>
            <a:spLocks noGrp="1"/>
          </p:cNvSpPr>
          <p:nvPr>
            <p:ph type="body" sz="quarter" idx="37" hasCustomPrompt="1"/>
          </p:nvPr>
        </p:nvSpPr>
        <p:spPr>
          <a:xfrm>
            <a:off x="4088297"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9" name="Text Placeholder 8">
            <a:extLst>
              <a:ext uri="{FF2B5EF4-FFF2-40B4-BE49-F238E27FC236}">
                <a16:creationId xmlns:a16="http://schemas.microsoft.com/office/drawing/2014/main" id="{D919871E-8721-4C49-8AB2-C0D348DAFA5B}"/>
              </a:ext>
            </a:extLst>
          </p:cNvPr>
          <p:cNvSpPr>
            <a:spLocks noGrp="1"/>
          </p:cNvSpPr>
          <p:nvPr>
            <p:ph type="body" sz="quarter" idx="39" hasCustomPrompt="1"/>
          </p:nvPr>
        </p:nvSpPr>
        <p:spPr>
          <a:xfrm>
            <a:off x="7744794"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50" name="Text Placeholder 10">
            <a:extLst>
              <a:ext uri="{FF2B5EF4-FFF2-40B4-BE49-F238E27FC236}">
                <a16:creationId xmlns:a16="http://schemas.microsoft.com/office/drawing/2014/main" id="{7D780DEF-5C9E-4113-965F-1F5355E35E52}"/>
              </a:ext>
            </a:extLst>
          </p:cNvPr>
          <p:cNvSpPr>
            <a:spLocks noGrp="1"/>
          </p:cNvSpPr>
          <p:nvPr>
            <p:ph type="body" sz="quarter" idx="40" hasCustomPrompt="1"/>
          </p:nvPr>
        </p:nvSpPr>
        <p:spPr>
          <a:xfrm>
            <a:off x="7744794"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51" name="Text Placeholder 8">
            <a:extLst>
              <a:ext uri="{FF2B5EF4-FFF2-40B4-BE49-F238E27FC236}">
                <a16:creationId xmlns:a16="http://schemas.microsoft.com/office/drawing/2014/main" id="{3BC28981-C986-493A-8659-FAE5C4402348}"/>
              </a:ext>
            </a:extLst>
          </p:cNvPr>
          <p:cNvSpPr>
            <a:spLocks noGrp="1"/>
          </p:cNvSpPr>
          <p:nvPr>
            <p:ph type="body" sz="quarter" idx="41" hasCustomPrompt="1"/>
          </p:nvPr>
        </p:nvSpPr>
        <p:spPr>
          <a:xfrm>
            <a:off x="7744794"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 name="Title 3">
            <a:extLst>
              <a:ext uri="{FF2B5EF4-FFF2-40B4-BE49-F238E27FC236}">
                <a16:creationId xmlns:a16="http://schemas.microsoft.com/office/drawing/2014/main" id="{2237E213-4C0E-46AD-9E3B-F87160D09349}"/>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C849904D-8239-4368-AB17-342FCD53F7FF}"/>
              </a:ext>
            </a:extLst>
          </p:cNvPr>
          <p:cNvSpPr>
            <a:spLocks noGrp="1"/>
          </p:cNvSpPr>
          <p:nvPr>
            <p:ph type="ftr" sz="quarter" idx="42"/>
          </p:nvPr>
        </p:nvSpPr>
        <p:spPr/>
        <p:txBody>
          <a:bodyPr/>
          <a:lstStyle/>
          <a:p>
            <a:endParaRPr lang="en-US" noProof="0" dirty="0"/>
          </a:p>
        </p:txBody>
      </p:sp>
      <p:sp>
        <p:nvSpPr>
          <p:cNvPr id="7" name="Slide Number Placeholder 6">
            <a:extLst>
              <a:ext uri="{FF2B5EF4-FFF2-40B4-BE49-F238E27FC236}">
                <a16:creationId xmlns:a16="http://schemas.microsoft.com/office/drawing/2014/main" id="{54594A8E-DB23-4920-91B5-DDAFE7742FEF}"/>
              </a:ext>
            </a:extLst>
          </p:cNvPr>
          <p:cNvSpPr>
            <a:spLocks noGrp="1"/>
          </p:cNvSpPr>
          <p:nvPr>
            <p:ph type="sldNum" sz="quarter" idx="43"/>
          </p:nvPr>
        </p:nvSpPr>
        <p:spPr>
          <a:xfrm>
            <a:off x="11728948" y="6385422"/>
            <a:ext cx="288000" cy="288000"/>
          </a:xfrm>
          <a:prstGeom prst="ellipse">
            <a:avLst/>
          </a:prstGeom>
        </p:spPr>
        <p:txBody>
          <a:bodyPr/>
          <a:lstStyle>
            <a:lvl1pPr algn="ctr">
              <a:defRPr/>
            </a:lvl1pPr>
          </a:lstStyle>
          <a:p>
            <a:fld id="{B67B645E-C5E5-4727-B977-D372A0AA71D9}" type="slidenum">
              <a:rPr lang="en-US" noProof="0" smtClean="0"/>
              <a:pPr/>
              <a:t>‹#›</a:t>
            </a:fld>
            <a:endParaRPr lang="en-US" noProof="0" dirty="0"/>
          </a:p>
        </p:txBody>
      </p:sp>
      <p:sp>
        <p:nvSpPr>
          <p:cNvPr id="21" name="Text Placeholder 4">
            <a:extLst>
              <a:ext uri="{FF2B5EF4-FFF2-40B4-BE49-F238E27FC236}">
                <a16:creationId xmlns:a16="http://schemas.microsoft.com/office/drawing/2014/main" id="{50E1C6AD-1A89-47EE-9378-22C17CB6E379}"/>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3212643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DF50DB2-FE5E-4E19-9EBE-9A8F9DA656ED}"/>
              </a:ext>
            </a:extLst>
          </p:cNvPr>
          <p:cNvGrpSpPr/>
          <p:nvPr userDrawn="1"/>
        </p:nvGrpSpPr>
        <p:grpSpPr>
          <a:xfrm flipH="1">
            <a:off x="3923644" y="-1"/>
            <a:ext cx="8994070" cy="7509123"/>
            <a:chOff x="-731331" y="-1"/>
            <a:chExt cx="8994070" cy="7509123"/>
          </a:xfrm>
        </p:grpSpPr>
        <p:sp>
          <p:nvSpPr>
            <p:cNvPr id="48" name="Freeform: Shape 47">
              <a:extLst>
                <a:ext uri="{FF2B5EF4-FFF2-40B4-BE49-F238E27FC236}">
                  <a16:creationId xmlns:a16="http://schemas.microsoft.com/office/drawing/2014/main" id="{3174F4DB-9681-4683-A25C-D111CB68BE64}"/>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dirty="0"/>
            </a:p>
          </p:txBody>
        </p:sp>
        <p:sp>
          <p:nvSpPr>
            <p:cNvPr id="49" name="Freeform: Shape 48">
              <a:extLst>
                <a:ext uri="{FF2B5EF4-FFF2-40B4-BE49-F238E27FC236}">
                  <a16:creationId xmlns:a16="http://schemas.microsoft.com/office/drawing/2014/main" id="{E57DC5CA-335F-46F5-9254-09213DA69092}"/>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dirty="0"/>
            </a:p>
          </p:txBody>
        </p:sp>
      </p:grpSp>
      <p:sp>
        <p:nvSpPr>
          <p:cNvPr id="47" name="Picture Placeholder 46">
            <a:extLst>
              <a:ext uri="{FF2B5EF4-FFF2-40B4-BE49-F238E27FC236}">
                <a16:creationId xmlns:a16="http://schemas.microsoft.com/office/drawing/2014/main" id="{C4D7AAF7-0A12-4194-991C-8BB678428C27}"/>
              </a:ext>
            </a:extLst>
          </p:cNvPr>
          <p:cNvSpPr>
            <a:spLocks noGrp="1"/>
          </p:cNvSpPr>
          <p:nvPr>
            <p:ph type="pic" sz="quarter" idx="57" hasCustomPrompt="1"/>
          </p:nvPr>
        </p:nvSpPr>
        <p:spPr>
          <a:xfrm>
            <a:off x="8812249" y="4023015"/>
            <a:ext cx="1217130" cy="1216800"/>
          </a:xfrm>
          <a:prstGeom prst="rect">
            <a:avLst/>
          </a:pr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46" name="Picture Placeholder 45">
            <a:extLst>
              <a:ext uri="{FF2B5EF4-FFF2-40B4-BE49-F238E27FC236}">
                <a16:creationId xmlns:a16="http://schemas.microsoft.com/office/drawing/2014/main" id="{3DC348FE-84F4-48A4-BB2D-50F30393F59A}"/>
              </a:ext>
            </a:extLst>
          </p:cNvPr>
          <p:cNvSpPr>
            <a:spLocks noGrp="1"/>
          </p:cNvSpPr>
          <p:nvPr>
            <p:ph type="pic" sz="quarter" idx="56" hasCustomPrompt="1"/>
          </p:nvPr>
        </p:nvSpPr>
        <p:spPr>
          <a:xfrm>
            <a:off x="4652453" y="4023015"/>
            <a:ext cx="1215022" cy="1216800"/>
          </a:xfrm>
          <a:prstGeom prst="rect">
            <a:avLst/>
          </a:pr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45" name="Picture Placeholder 44">
            <a:extLst>
              <a:ext uri="{FF2B5EF4-FFF2-40B4-BE49-F238E27FC236}">
                <a16:creationId xmlns:a16="http://schemas.microsoft.com/office/drawing/2014/main" id="{12A8B244-1342-4177-B5E2-D94EB383097B}"/>
              </a:ext>
            </a:extLst>
          </p:cNvPr>
          <p:cNvSpPr>
            <a:spLocks noGrp="1"/>
          </p:cNvSpPr>
          <p:nvPr>
            <p:ph type="pic" sz="quarter" idx="55" hasCustomPrompt="1"/>
          </p:nvPr>
        </p:nvSpPr>
        <p:spPr>
          <a:xfrm>
            <a:off x="492755" y="4023015"/>
            <a:ext cx="1197469" cy="1216800"/>
          </a:xfrm>
          <a:prstGeom prst="rect">
            <a:avLst/>
          </a:pr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44" name="Picture Placeholder 43">
            <a:extLst>
              <a:ext uri="{FF2B5EF4-FFF2-40B4-BE49-F238E27FC236}">
                <a16:creationId xmlns:a16="http://schemas.microsoft.com/office/drawing/2014/main" id="{B0647DC2-2116-4B0D-9D4C-B40032F4D8D7}"/>
              </a:ext>
            </a:extLst>
          </p:cNvPr>
          <p:cNvSpPr>
            <a:spLocks noGrp="1"/>
          </p:cNvSpPr>
          <p:nvPr>
            <p:ph type="pic" sz="quarter" idx="43" hasCustomPrompt="1"/>
          </p:nvPr>
        </p:nvSpPr>
        <p:spPr>
          <a:xfrm>
            <a:off x="8812249" y="2256300"/>
            <a:ext cx="1189394" cy="1216800"/>
          </a:xfrm>
          <a:prstGeom prst="rect">
            <a:avLst/>
          </a:pr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43" name="Picture Placeholder 42">
            <a:extLst>
              <a:ext uri="{FF2B5EF4-FFF2-40B4-BE49-F238E27FC236}">
                <a16:creationId xmlns:a16="http://schemas.microsoft.com/office/drawing/2014/main" id="{EB4627C6-B328-4BA7-91C9-65EC214D2B7F}"/>
              </a:ext>
            </a:extLst>
          </p:cNvPr>
          <p:cNvSpPr>
            <a:spLocks noGrp="1"/>
          </p:cNvSpPr>
          <p:nvPr>
            <p:ph type="pic" sz="quarter" idx="42" hasCustomPrompt="1"/>
          </p:nvPr>
        </p:nvSpPr>
        <p:spPr>
          <a:xfrm>
            <a:off x="4652453" y="2256300"/>
            <a:ext cx="1217130" cy="1216800"/>
          </a:xfrm>
          <a:prstGeom prst="rect">
            <a:avLst/>
          </a:pr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42" name="Picture Placeholder 41">
            <a:extLst>
              <a:ext uri="{FF2B5EF4-FFF2-40B4-BE49-F238E27FC236}">
                <a16:creationId xmlns:a16="http://schemas.microsoft.com/office/drawing/2014/main" id="{DBC50E87-837D-48A1-AF7E-50325E0BDDE8}"/>
              </a:ext>
            </a:extLst>
          </p:cNvPr>
          <p:cNvSpPr>
            <a:spLocks noGrp="1"/>
          </p:cNvSpPr>
          <p:nvPr>
            <p:ph type="pic" sz="quarter" idx="41" hasCustomPrompt="1"/>
          </p:nvPr>
        </p:nvSpPr>
        <p:spPr>
          <a:xfrm>
            <a:off x="492656" y="2256300"/>
            <a:ext cx="1217130" cy="1216800"/>
          </a:xfrm>
          <a:prstGeom prst="rect">
            <a:avLst/>
          </a:pr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18" name="Text Placeholder 8">
            <a:extLst>
              <a:ext uri="{FF2B5EF4-FFF2-40B4-BE49-F238E27FC236}">
                <a16:creationId xmlns:a16="http://schemas.microsoft.com/office/drawing/2014/main" id="{CCB83A93-C7AE-47A8-B9E0-8263B17F95ED}"/>
              </a:ext>
            </a:extLst>
          </p:cNvPr>
          <p:cNvSpPr>
            <a:spLocks noGrp="1"/>
          </p:cNvSpPr>
          <p:nvPr>
            <p:ph type="body" sz="quarter" idx="17" hasCustomPrompt="1"/>
          </p:nvPr>
        </p:nvSpPr>
        <p:spPr>
          <a:xfrm>
            <a:off x="1867409"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19" name="Text Placeholder 10">
            <a:extLst>
              <a:ext uri="{FF2B5EF4-FFF2-40B4-BE49-F238E27FC236}">
                <a16:creationId xmlns:a16="http://schemas.microsoft.com/office/drawing/2014/main" id="{39B06680-6760-4677-A285-43552615E9EA}"/>
              </a:ext>
            </a:extLst>
          </p:cNvPr>
          <p:cNvSpPr>
            <a:spLocks noGrp="1"/>
          </p:cNvSpPr>
          <p:nvPr>
            <p:ph type="body" sz="quarter" idx="18" hasCustomPrompt="1"/>
          </p:nvPr>
        </p:nvSpPr>
        <p:spPr>
          <a:xfrm>
            <a:off x="1883223"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36" name="Text Placeholder 8">
            <a:extLst>
              <a:ext uri="{FF2B5EF4-FFF2-40B4-BE49-F238E27FC236}">
                <a16:creationId xmlns:a16="http://schemas.microsoft.com/office/drawing/2014/main" id="{699E3971-F6B4-4373-8EB1-BC6983DD8270}"/>
              </a:ext>
            </a:extLst>
          </p:cNvPr>
          <p:cNvSpPr>
            <a:spLocks noGrp="1"/>
          </p:cNvSpPr>
          <p:nvPr>
            <p:ph type="body" sz="quarter" idx="49" hasCustomPrompt="1"/>
          </p:nvPr>
        </p:nvSpPr>
        <p:spPr>
          <a:xfrm>
            <a:off x="6027207"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37" name="Text Placeholder 10">
            <a:extLst>
              <a:ext uri="{FF2B5EF4-FFF2-40B4-BE49-F238E27FC236}">
                <a16:creationId xmlns:a16="http://schemas.microsoft.com/office/drawing/2014/main" id="{3DF8F758-B96D-49B8-83B7-07FA39EFE0AB}"/>
              </a:ext>
            </a:extLst>
          </p:cNvPr>
          <p:cNvSpPr>
            <a:spLocks noGrp="1"/>
          </p:cNvSpPr>
          <p:nvPr>
            <p:ph type="body" sz="quarter" idx="50" hasCustomPrompt="1"/>
          </p:nvPr>
        </p:nvSpPr>
        <p:spPr>
          <a:xfrm>
            <a:off x="6027207"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40" name="Text Placeholder 8">
            <a:extLst>
              <a:ext uri="{FF2B5EF4-FFF2-40B4-BE49-F238E27FC236}">
                <a16:creationId xmlns:a16="http://schemas.microsoft.com/office/drawing/2014/main" id="{DE4E9879-1917-4C45-A8A2-C6A2856F5F24}"/>
              </a:ext>
            </a:extLst>
          </p:cNvPr>
          <p:cNvSpPr>
            <a:spLocks noGrp="1"/>
          </p:cNvSpPr>
          <p:nvPr>
            <p:ph type="body" sz="quarter" idx="51" hasCustomPrompt="1"/>
          </p:nvPr>
        </p:nvSpPr>
        <p:spPr>
          <a:xfrm>
            <a:off x="10187004"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41" name="Text Placeholder 10">
            <a:extLst>
              <a:ext uri="{FF2B5EF4-FFF2-40B4-BE49-F238E27FC236}">
                <a16:creationId xmlns:a16="http://schemas.microsoft.com/office/drawing/2014/main" id="{80B361D9-9110-42D7-8F62-08046E843CF1}"/>
              </a:ext>
            </a:extLst>
          </p:cNvPr>
          <p:cNvSpPr>
            <a:spLocks noGrp="1"/>
          </p:cNvSpPr>
          <p:nvPr>
            <p:ph type="body" sz="quarter" idx="52" hasCustomPrompt="1"/>
          </p:nvPr>
        </p:nvSpPr>
        <p:spPr>
          <a:xfrm>
            <a:off x="10187004"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2" name="Text Placeholder 8">
            <a:extLst>
              <a:ext uri="{FF2B5EF4-FFF2-40B4-BE49-F238E27FC236}">
                <a16:creationId xmlns:a16="http://schemas.microsoft.com/office/drawing/2014/main" id="{DF76BDBD-A22E-4EFB-A3D1-749F2F3F7894}"/>
              </a:ext>
            </a:extLst>
          </p:cNvPr>
          <p:cNvSpPr>
            <a:spLocks noGrp="1"/>
          </p:cNvSpPr>
          <p:nvPr>
            <p:ph type="body" sz="quarter" idx="53" hasCustomPrompt="1"/>
          </p:nvPr>
        </p:nvSpPr>
        <p:spPr>
          <a:xfrm>
            <a:off x="1867409"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3" name="Text Placeholder 10">
            <a:extLst>
              <a:ext uri="{FF2B5EF4-FFF2-40B4-BE49-F238E27FC236}">
                <a16:creationId xmlns:a16="http://schemas.microsoft.com/office/drawing/2014/main" id="{24F46B22-F83C-498E-920C-FE194F8F2E56}"/>
              </a:ext>
            </a:extLst>
          </p:cNvPr>
          <p:cNvSpPr>
            <a:spLocks noGrp="1"/>
          </p:cNvSpPr>
          <p:nvPr>
            <p:ph type="body" sz="quarter" idx="54" hasCustomPrompt="1"/>
          </p:nvPr>
        </p:nvSpPr>
        <p:spPr>
          <a:xfrm>
            <a:off x="1883223"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7" name="Text Placeholder 8">
            <a:extLst>
              <a:ext uri="{FF2B5EF4-FFF2-40B4-BE49-F238E27FC236}">
                <a16:creationId xmlns:a16="http://schemas.microsoft.com/office/drawing/2014/main" id="{AF5761D3-6448-4A50-A12B-FA61DEC69082}"/>
              </a:ext>
            </a:extLst>
          </p:cNvPr>
          <p:cNvSpPr>
            <a:spLocks noGrp="1"/>
          </p:cNvSpPr>
          <p:nvPr>
            <p:ph type="body" sz="quarter" idx="58" hasCustomPrompt="1"/>
          </p:nvPr>
        </p:nvSpPr>
        <p:spPr>
          <a:xfrm>
            <a:off x="6027207"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8" name="Text Placeholder 10">
            <a:extLst>
              <a:ext uri="{FF2B5EF4-FFF2-40B4-BE49-F238E27FC236}">
                <a16:creationId xmlns:a16="http://schemas.microsoft.com/office/drawing/2014/main" id="{9614D939-F32E-421B-AA15-1AAE280558C2}"/>
              </a:ext>
            </a:extLst>
          </p:cNvPr>
          <p:cNvSpPr>
            <a:spLocks noGrp="1"/>
          </p:cNvSpPr>
          <p:nvPr>
            <p:ph type="body" sz="quarter" idx="59" hasCustomPrompt="1"/>
          </p:nvPr>
        </p:nvSpPr>
        <p:spPr>
          <a:xfrm>
            <a:off x="6027207"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9" name="Text Placeholder 8">
            <a:extLst>
              <a:ext uri="{FF2B5EF4-FFF2-40B4-BE49-F238E27FC236}">
                <a16:creationId xmlns:a16="http://schemas.microsoft.com/office/drawing/2014/main" id="{B91087F7-10AB-48EF-BA8D-F8FA69431013}"/>
              </a:ext>
            </a:extLst>
          </p:cNvPr>
          <p:cNvSpPr>
            <a:spLocks noGrp="1"/>
          </p:cNvSpPr>
          <p:nvPr>
            <p:ph type="body" sz="quarter" idx="60" hasCustomPrompt="1"/>
          </p:nvPr>
        </p:nvSpPr>
        <p:spPr>
          <a:xfrm>
            <a:off x="10187004"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60" name="Text Placeholder 10">
            <a:extLst>
              <a:ext uri="{FF2B5EF4-FFF2-40B4-BE49-F238E27FC236}">
                <a16:creationId xmlns:a16="http://schemas.microsoft.com/office/drawing/2014/main" id="{66D5770C-6F0D-4847-9DCB-025E17E91441}"/>
              </a:ext>
            </a:extLst>
          </p:cNvPr>
          <p:cNvSpPr>
            <a:spLocks noGrp="1"/>
          </p:cNvSpPr>
          <p:nvPr>
            <p:ph type="body" sz="quarter" idx="61" hasCustomPrompt="1"/>
          </p:nvPr>
        </p:nvSpPr>
        <p:spPr>
          <a:xfrm>
            <a:off x="10187004"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4" name="Title 3">
            <a:extLst>
              <a:ext uri="{FF2B5EF4-FFF2-40B4-BE49-F238E27FC236}">
                <a16:creationId xmlns:a16="http://schemas.microsoft.com/office/drawing/2014/main" id="{1F95F1F7-9083-4904-84DE-45613FFE595C}"/>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FB3D0B9A-C8E8-493F-8E91-FA4BB27406D2}"/>
              </a:ext>
            </a:extLst>
          </p:cNvPr>
          <p:cNvSpPr>
            <a:spLocks noGrp="1"/>
          </p:cNvSpPr>
          <p:nvPr>
            <p:ph type="ftr" sz="quarter" idx="62"/>
          </p:nvPr>
        </p:nvSpPr>
        <p:spPr/>
        <p:txBody>
          <a:bodyPr/>
          <a:lstStyle/>
          <a:p>
            <a:endParaRPr lang="en-US" noProof="0" dirty="0"/>
          </a:p>
        </p:txBody>
      </p:sp>
      <p:sp>
        <p:nvSpPr>
          <p:cNvPr id="7" name="Slide Number Placeholder 6">
            <a:extLst>
              <a:ext uri="{FF2B5EF4-FFF2-40B4-BE49-F238E27FC236}">
                <a16:creationId xmlns:a16="http://schemas.microsoft.com/office/drawing/2014/main" id="{7E4924C6-2B3E-410B-8E79-A18832FB73D3}"/>
              </a:ext>
            </a:extLst>
          </p:cNvPr>
          <p:cNvSpPr>
            <a:spLocks noGrp="1"/>
          </p:cNvSpPr>
          <p:nvPr>
            <p:ph type="sldNum" sz="quarter" idx="63"/>
          </p:nvPr>
        </p:nvSpPr>
        <p:spPr>
          <a:xfrm>
            <a:off x="11728948" y="6385422"/>
            <a:ext cx="288000" cy="288000"/>
          </a:xfrm>
          <a:prstGeom prst="ellipse">
            <a:avLst/>
          </a:prstGeom>
        </p:spPr>
        <p:txBody>
          <a:bodyPr/>
          <a:lstStyle>
            <a:lvl1pPr algn="ctr">
              <a:defRPr/>
            </a:lvl1pPr>
          </a:lstStyle>
          <a:p>
            <a:fld id="{B67B645E-C5E5-4727-B977-D372A0AA71D9}" type="slidenum">
              <a:rPr lang="en-US" noProof="0" smtClean="0"/>
              <a:pPr/>
              <a:t>‹#›</a:t>
            </a:fld>
            <a:endParaRPr lang="en-US" noProof="0" dirty="0"/>
          </a:p>
        </p:txBody>
      </p:sp>
      <p:sp>
        <p:nvSpPr>
          <p:cNvPr id="27" name="Text Placeholder 4">
            <a:extLst>
              <a:ext uri="{FF2B5EF4-FFF2-40B4-BE49-F238E27FC236}">
                <a16:creationId xmlns:a16="http://schemas.microsoft.com/office/drawing/2014/main" id="{9F004EB2-3657-4AA1-871D-EB67960CC751}"/>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32128930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Section Header With Image">
    <p:bg bwMode="grayWhite">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900000">
            <a:off x="5051675" y="-519718"/>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lumMod val="95000"/>
                </a:schemeClr>
              </a:gs>
              <a:gs pos="100000">
                <a:schemeClr val="accent1">
                  <a:alpha val="29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dirty="0"/>
          </a:p>
        </p:txBody>
      </p:sp>
      <p:sp>
        <p:nvSpPr>
          <p:cNvPr id="11" name="Freeform: Shape 10">
            <a:extLst>
              <a:ext uri="{FF2B5EF4-FFF2-40B4-BE49-F238E27FC236}">
                <a16:creationId xmlns:a16="http://schemas.microsoft.com/office/drawing/2014/main" id="{BCD5F0C6-A186-42F4-87B6-BFBFEC77A6D2}"/>
              </a:ext>
            </a:extLst>
          </p:cNvPr>
          <p:cNvSpPr/>
          <p:nvPr userDrawn="1"/>
        </p:nvSpPr>
        <p:spPr>
          <a:xfrm rot="10800000">
            <a:off x="6162572" y="283536"/>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tx2">
                  <a:lumMod val="75000"/>
                </a:schemeClr>
              </a:gs>
              <a:gs pos="100000">
                <a:schemeClr val="tx2">
                  <a:lumMod val="75000"/>
                </a:schemeClr>
              </a:gs>
            </a:gsLst>
            <a:path path="circle">
              <a:fillToRect l="100000" b="100000"/>
            </a:path>
          </a:gradFill>
          <a:ln w="9525" cap="flat">
            <a:noFill/>
            <a:prstDash val="solid"/>
            <a:miter/>
          </a:ln>
        </p:spPr>
        <p:txBody>
          <a:bodyPr rtlCol="0" anchor="ctr"/>
          <a:lstStyle/>
          <a:p>
            <a:endParaRPr lang="en-US" noProof="0" dirty="0"/>
          </a:p>
        </p:txBody>
      </p:sp>
      <p:sp>
        <p:nvSpPr>
          <p:cNvPr id="2" name="Title 1">
            <a:extLst>
              <a:ext uri="{FF2B5EF4-FFF2-40B4-BE49-F238E27FC236}">
                <a16:creationId xmlns:a16="http://schemas.microsoft.com/office/drawing/2014/main" id="{89D337DD-CA43-4635-AB4C-61F75C745EA6}"/>
              </a:ext>
            </a:extLst>
          </p:cNvPr>
          <p:cNvSpPr>
            <a:spLocks noGrp="1"/>
          </p:cNvSpPr>
          <p:nvPr>
            <p:ph type="title" hasCustomPrompt="1"/>
          </p:nvPr>
        </p:nvSpPr>
        <p:spPr>
          <a:xfrm>
            <a:off x="6842710" y="1641059"/>
            <a:ext cx="4793714" cy="2078699"/>
          </a:xfrm>
        </p:spPr>
        <p:txBody>
          <a:bodyPr anchor="b"/>
          <a:lstStyle>
            <a:lvl1pPr algn="r" defTabSz="914400" rtl="0" eaLnBrk="1" latinLnBrk="0" hangingPunct="1">
              <a:lnSpc>
                <a:spcPts val="5000"/>
              </a:lnSpc>
              <a:spcBef>
                <a:spcPct val="0"/>
              </a:spcBef>
              <a:buNone/>
              <a:defRPr lang="en-ZA" sz="6000" b="1" kern="1200" cap="all" spc="-150" baseline="0" dirty="0">
                <a:solidFill>
                  <a:schemeClr val="bg1"/>
                </a:solidFill>
                <a:latin typeface="+mj-lt"/>
                <a:ea typeface="+mj-ea"/>
                <a:cs typeface="+mj-cs"/>
              </a:defRPr>
            </a:lvl1pPr>
          </a:lstStyle>
          <a:p>
            <a:r>
              <a:rPr lang="en-US" noProof="0"/>
              <a:t>Thank </a:t>
            </a:r>
            <a:br>
              <a:rPr lang="en-US" noProof="0"/>
            </a:br>
            <a:r>
              <a:rPr lang="en-US" noProof="0"/>
              <a:t>You</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dirty="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xfrm>
            <a:off x="11728948" y="6385422"/>
            <a:ext cx="288000" cy="288000"/>
          </a:xfrm>
          <a:prstGeom prst="ellipse">
            <a:avLst/>
          </a:prstGeom>
          <a:solidFill>
            <a:schemeClr val="tx1"/>
          </a:solidFill>
        </p:spPr>
        <p:txBody>
          <a:bodyPr/>
          <a:lstStyle>
            <a:lvl1pPr>
              <a:defRPr>
                <a:solidFill>
                  <a:schemeClr val="bg1"/>
                </a:solidFill>
              </a:defRPr>
            </a:lvl1pPr>
          </a:lstStyle>
          <a:p>
            <a:fld id="{B67B645E-C5E5-4727-B977-D372A0AA71D9}" type="slidenum">
              <a:rPr lang="en-US" noProof="0" smtClean="0"/>
              <a:pPr/>
              <a:t>‹#›</a:t>
            </a:fld>
            <a:endParaRPr lang="en-US" noProof="0" dirty="0"/>
          </a:p>
        </p:txBody>
      </p:sp>
      <p:sp>
        <p:nvSpPr>
          <p:cNvPr id="9" name="Subtitle 2">
            <a:extLst>
              <a:ext uri="{FF2B5EF4-FFF2-40B4-BE49-F238E27FC236}">
                <a16:creationId xmlns:a16="http://schemas.microsoft.com/office/drawing/2014/main" id="{0A83F5C0-892A-424B-82BC-A426C0E6C4BE}"/>
              </a:ext>
            </a:extLst>
          </p:cNvPr>
          <p:cNvSpPr>
            <a:spLocks noGrp="1"/>
          </p:cNvSpPr>
          <p:nvPr>
            <p:ph type="subTitle" idx="1" hasCustomPrompt="1"/>
          </p:nvPr>
        </p:nvSpPr>
        <p:spPr>
          <a:xfrm>
            <a:off x="6650685" y="3820804"/>
            <a:ext cx="4303959" cy="271807"/>
          </a:xfrm>
        </p:spPr>
        <p:txBody>
          <a:bodyPr/>
          <a:lstStyle>
            <a:lvl1pPr marL="0" indent="0" algn="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12" name="Text Placeholder 4">
            <a:extLst>
              <a:ext uri="{FF2B5EF4-FFF2-40B4-BE49-F238E27FC236}">
                <a16:creationId xmlns:a16="http://schemas.microsoft.com/office/drawing/2014/main" id="{BE90F037-AF48-45F6-8491-6A1D99D70C5A}"/>
              </a:ext>
            </a:extLst>
          </p:cNvPr>
          <p:cNvSpPr>
            <a:spLocks noGrp="1"/>
          </p:cNvSpPr>
          <p:nvPr>
            <p:ph type="body" sz="quarter" idx="15" hasCustomPrompt="1"/>
          </p:nvPr>
        </p:nvSpPr>
        <p:spPr>
          <a:xfrm>
            <a:off x="6650685" y="4226974"/>
            <a:ext cx="4303959" cy="252000"/>
          </a:xfrm>
        </p:spPr>
        <p:txBody>
          <a:bodyPr/>
          <a:lstStyle>
            <a:lvl1pPr marL="0" indent="0" algn="r">
              <a:buNone/>
              <a:defRPr sz="16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a:t>
            </a:r>
          </a:p>
        </p:txBody>
      </p:sp>
      <p:sp>
        <p:nvSpPr>
          <p:cNvPr id="13" name="Text Placeholder 10">
            <a:extLst>
              <a:ext uri="{FF2B5EF4-FFF2-40B4-BE49-F238E27FC236}">
                <a16:creationId xmlns:a16="http://schemas.microsoft.com/office/drawing/2014/main" id="{F2CF882B-44BA-4D5B-A73E-5E9479CB3B27}"/>
              </a:ext>
            </a:extLst>
          </p:cNvPr>
          <p:cNvSpPr>
            <a:spLocks noGrp="1"/>
          </p:cNvSpPr>
          <p:nvPr>
            <p:ph type="body" sz="quarter" idx="16" hasCustomPrompt="1"/>
          </p:nvPr>
        </p:nvSpPr>
        <p:spPr>
          <a:xfrm>
            <a:off x="6650685" y="4613337"/>
            <a:ext cx="4303959" cy="252000"/>
          </a:xfrm>
        </p:spPr>
        <p:txBody>
          <a:bodyPr/>
          <a:lstStyle>
            <a:lvl1pPr marL="0" indent="0" algn="r">
              <a:buNone/>
              <a:defRPr sz="1600">
                <a:solidFill>
                  <a:schemeClr val="bg1"/>
                </a:solidFill>
              </a:defRPr>
            </a:lvl1pPr>
          </a:lstStyle>
          <a:p>
            <a:pPr lvl="0"/>
            <a:r>
              <a:rPr lang="en-US" noProof="0"/>
              <a:t>Email</a:t>
            </a:r>
          </a:p>
        </p:txBody>
      </p:sp>
      <p:sp>
        <p:nvSpPr>
          <p:cNvPr id="15" name="Text Placeholder 15">
            <a:extLst>
              <a:ext uri="{FF2B5EF4-FFF2-40B4-BE49-F238E27FC236}">
                <a16:creationId xmlns:a16="http://schemas.microsoft.com/office/drawing/2014/main" id="{41BFAAAF-C6B8-4298-8B07-CBA7C6328198}"/>
              </a:ext>
            </a:extLst>
          </p:cNvPr>
          <p:cNvSpPr>
            <a:spLocks noGrp="1"/>
          </p:cNvSpPr>
          <p:nvPr>
            <p:ph type="body" sz="quarter" idx="17" hasCustomPrompt="1"/>
          </p:nvPr>
        </p:nvSpPr>
        <p:spPr>
          <a:xfrm>
            <a:off x="6650828" y="4999701"/>
            <a:ext cx="4305582" cy="252413"/>
          </a:xfrm>
        </p:spPr>
        <p:txBody>
          <a:bodyPr/>
          <a:lstStyle>
            <a:lvl1pPr marL="0" indent="0" algn="r">
              <a:buNone/>
              <a:defRPr sz="1600">
                <a:solidFill>
                  <a:schemeClr val="bg1"/>
                </a:solidFill>
              </a:defRPr>
            </a:lvl1pPr>
          </a:lstStyle>
          <a:p>
            <a:pPr lvl="0"/>
            <a:r>
              <a:rPr lang="en-US" noProof="0"/>
              <a:t>Website</a:t>
            </a:r>
          </a:p>
        </p:txBody>
      </p:sp>
    </p:spTree>
    <p:extLst>
      <p:ext uri="{BB962C8B-B14F-4D97-AF65-F5344CB8AC3E}">
        <p14:creationId xmlns:p14="http://schemas.microsoft.com/office/powerpoint/2010/main" val="36581878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gradFill>
          <a:gsLst>
            <a:gs pos="0">
              <a:schemeClr val="tx2">
                <a:lumMod val="75000"/>
              </a:schemeClr>
            </a:gs>
            <a:gs pos="76000">
              <a:schemeClr val="accent1"/>
            </a:gs>
          </a:gsLst>
          <a:path path="circle">
            <a:fillToRect l="100000" b="100000"/>
          </a:path>
        </a:gra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4E84508-12CE-4C86-B2C4-1D5DE1634B46}"/>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47000">
                <a:schemeClr val="accent1">
                  <a:alpha val="81000"/>
                </a:schemeClr>
              </a:gs>
              <a:gs pos="100000">
                <a:schemeClr val="bg1">
                  <a:lumMod val="95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dirty="0"/>
          </a:p>
        </p:txBody>
      </p:sp>
      <p:sp>
        <p:nvSpPr>
          <p:cNvPr id="2" name="Title 1">
            <a:extLst>
              <a:ext uri="{FF2B5EF4-FFF2-40B4-BE49-F238E27FC236}">
                <a16:creationId xmlns:a16="http://schemas.microsoft.com/office/drawing/2014/main" id="{5A2515AF-700C-45E8-AA05-EBCBEACBF236}"/>
              </a:ext>
            </a:extLst>
          </p:cNvPr>
          <p:cNvSpPr>
            <a:spLocks noGrp="1"/>
          </p:cNvSpPr>
          <p:nvPr>
            <p:ph type="ctrTitle"/>
          </p:nvPr>
        </p:nvSpPr>
        <p:spPr>
          <a:xfrm>
            <a:off x="7171062" y="3133725"/>
            <a:ext cx="4099187" cy="2078700"/>
          </a:xfrm>
        </p:spPr>
        <p:txBody>
          <a:bodyPr anchor="b"/>
          <a:lstStyle>
            <a:lvl1pPr algn="r">
              <a:lnSpc>
                <a:spcPts val="5000"/>
              </a:lnSpc>
              <a:defRPr sz="4400" cap="all" baseline="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B89FC95D-4CD8-4192-B0C2-D1B82FBB1DC4}"/>
              </a:ext>
            </a:extLst>
          </p:cNvPr>
          <p:cNvSpPr>
            <a:spLocks noGrp="1"/>
          </p:cNvSpPr>
          <p:nvPr>
            <p:ph type="subTitle" idx="1"/>
          </p:nvPr>
        </p:nvSpPr>
        <p:spPr>
          <a:xfrm>
            <a:off x="7171062" y="5428423"/>
            <a:ext cx="4099187" cy="1048939"/>
          </a:xfrm>
        </p:spPr>
        <p:txBody>
          <a:bodyPr/>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3337832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0">
              <a:schemeClr val="tx2">
                <a:lumMod val="75000"/>
              </a:schemeClr>
            </a:gs>
            <a:gs pos="76000">
              <a:schemeClr val="accent1"/>
            </a:gs>
          </a:gsLst>
          <a:path path="circle">
            <a:fillToRect l="100000" b="100000"/>
          </a:path>
        </a:gra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EA43BE58-813F-4D03-87F1-5A7708ED6326}"/>
              </a:ext>
            </a:extLst>
          </p:cNvPr>
          <p:cNvSpPr/>
          <p:nvPr userDrawn="1"/>
        </p:nvSpPr>
        <p:spPr>
          <a:xfrm rot="10800000">
            <a:off x="242195" y="54131"/>
            <a:ext cx="6839968" cy="674973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1">
                  <a:alpha val="71000"/>
                </a:schemeClr>
              </a:gs>
            </a:gsLst>
            <a:path path="circle">
              <a:fillToRect l="100000" b="100000"/>
            </a:path>
          </a:gradFill>
          <a:ln w="9525" cap="flat">
            <a:noFill/>
            <a:prstDash val="solid"/>
            <a:miter/>
          </a:ln>
        </p:spPr>
        <p:txBody>
          <a:bodyPr rtlCol="0" anchor="ctr"/>
          <a:lstStyle/>
          <a:p>
            <a:endParaRPr lang="en-US" noProof="0" dirty="0"/>
          </a:p>
        </p:txBody>
      </p:sp>
      <p:sp>
        <p:nvSpPr>
          <p:cNvPr id="9" name="Picture Placeholder 8">
            <a:extLst>
              <a:ext uri="{FF2B5EF4-FFF2-40B4-BE49-F238E27FC236}">
                <a16:creationId xmlns:a16="http://schemas.microsoft.com/office/drawing/2014/main" id="{820DE84E-DA13-4173-AAC9-86C27FFB14DE}"/>
              </a:ext>
            </a:extLst>
          </p:cNvPr>
          <p:cNvSpPr>
            <a:spLocks noGrp="1"/>
          </p:cNvSpPr>
          <p:nvPr>
            <p:ph type="pic" sz="quarter" idx="10" hasCustomPrompt="1"/>
          </p:nvPr>
        </p:nvSpPr>
        <p:spPr>
          <a:xfrm>
            <a:off x="1394222" y="1145254"/>
            <a:ext cx="4567666" cy="4688435"/>
          </a:xfrm>
          <a:prstGeom prst="rect">
            <a:avLst/>
          </a:prstGeom>
          <a:solidFill>
            <a:schemeClr val="tx2">
              <a:lumMod val="75000"/>
            </a:schemeClr>
          </a:solidFill>
          <a:effectLst>
            <a:softEdge rad="317500"/>
          </a:effectLst>
        </p:spPr>
        <p:txBody>
          <a:bodyPr wrap="square" anchor="ctr">
            <a:noAutofit/>
          </a:bodyPr>
          <a:lstStyle>
            <a:lvl1pPr marL="0" indent="0" algn="ctr">
              <a:buNone/>
              <a:defRPr i="1">
                <a:solidFill>
                  <a:schemeClr val="bg1"/>
                </a:solidFill>
              </a:defRPr>
            </a:lvl1pPr>
          </a:lstStyle>
          <a:p>
            <a:r>
              <a:rPr lang="en-US" noProof="0" dirty="0"/>
              <a:t>Insert or Drag &amp; Drop Your Photo</a:t>
            </a:r>
          </a:p>
        </p:txBody>
      </p:sp>
      <p:sp>
        <p:nvSpPr>
          <p:cNvPr id="2" name="Title 1">
            <a:extLst>
              <a:ext uri="{FF2B5EF4-FFF2-40B4-BE49-F238E27FC236}">
                <a16:creationId xmlns:a16="http://schemas.microsoft.com/office/drawing/2014/main" id="{5A2515AF-700C-45E8-AA05-EBCBEACBF236}"/>
              </a:ext>
            </a:extLst>
          </p:cNvPr>
          <p:cNvSpPr>
            <a:spLocks noGrp="1"/>
          </p:cNvSpPr>
          <p:nvPr>
            <p:ph type="ctrTitle"/>
          </p:nvPr>
        </p:nvSpPr>
        <p:spPr>
          <a:xfrm>
            <a:off x="7171062" y="3133725"/>
            <a:ext cx="4099187" cy="2078700"/>
          </a:xfrm>
        </p:spPr>
        <p:txBody>
          <a:bodyPr anchor="b"/>
          <a:lstStyle>
            <a:lvl1pPr algn="r">
              <a:lnSpc>
                <a:spcPts val="5000"/>
              </a:lnSpc>
              <a:defRPr sz="4400" cap="all" baseline="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B89FC95D-4CD8-4192-B0C2-D1B82FBB1DC4}"/>
              </a:ext>
            </a:extLst>
          </p:cNvPr>
          <p:cNvSpPr>
            <a:spLocks noGrp="1"/>
          </p:cNvSpPr>
          <p:nvPr>
            <p:ph type="subTitle" idx="1"/>
          </p:nvPr>
        </p:nvSpPr>
        <p:spPr>
          <a:xfrm>
            <a:off x="7171062" y="5428423"/>
            <a:ext cx="4099187" cy="1048939"/>
          </a:xfrm>
        </p:spPr>
        <p:txBody>
          <a:bodyPr/>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16306595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With Image">
    <p:bg>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4000">
                <a:schemeClr val="tx2">
                  <a:lumMod val="20000"/>
                  <a:lumOff val="80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endParaRPr lang="en-US" noProof="0" dirty="0"/>
          </a:p>
        </p:txBody>
      </p:sp>
      <p:sp>
        <p:nvSpPr>
          <p:cNvPr id="2" name="Title 1">
            <a:extLst>
              <a:ext uri="{FF2B5EF4-FFF2-40B4-BE49-F238E27FC236}">
                <a16:creationId xmlns:a16="http://schemas.microsoft.com/office/drawing/2014/main" id="{89D337DD-CA43-4635-AB4C-61F75C745EA6}"/>
              </a:ext>
            </a:extLst>
          </p:cNvPr>
          <p:cNvSpPr>
            <a:spLocks noGrp="1"/>
          </p:cNvSpPr>
          <p:nvPr>
            <p:ph type="title"/>
          </p:nvPr>
        </p:nvSpPr>
        <p:spPr>
          <a:xfrm>
            <a:off x="504000" y="2781300"/>
            <a:ext cx="4793714" cy="2078699"/>
          </a:xfrm>
        </p:spPr>
        <p:txBody>
          <a:bodyPr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r>
              <a:rPr lang="en-US" noProof="0"/>
              <a:t>Click to edit Master title style</a:t>
            </a:r>
          </a:p>
        </p:txBody>
      </p:sp>
      <p:sp>
        <p:nvSpPr>
          <p:cNvPr id="3" name="Text Placeholder 2">
            <a:extLst>
              <a:ext uri="{FF2B5EF4-FFF2-40B4-BE49-F238E27FC236}">
                <a16:creationId xmlns:a16="http://schemas.microsoft.com/office/drawing/2014/main" id="{EAED843F-E518-4C3A-9F72-BFFB38250F53}"/>
              </a:ext>
            </a:extLst>
          </p:cNvPr>
          <p:cNvSpPr>
            <a:spLocks noGrp="1"/>
          </p:cNvSpPr>
          <p:nvPr>
            <p:ph type="body" idx="1" hasCustomPrompt="1"/>
          </p:nvPr>
        </p:nvSpPr>
        <p:spPr>
          <a:xfrm>
            <a:off x="504000" y="5076000"/>
            <a:ext cx="4793714" cy="1047600"/>
          </a:xfr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dirty="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xfrm>
            <a:off x="11728948" y="6385422"/>
            <a:ext cx="288000" cy="288000"/>
          </a:xfrm>
          <a:prstGeom prst="ellipse">
            <a:avLst/>
          </a:prstGeom>
          <a:solidFill>
            <a:schemeClr val="tx1"/>
          </a:solidFill>
        </p:spPr>
        <p:txBody>
          <a:bodyPr/>
          <a:lstStyle/>
          <a:p>
            <a:pPr algn="ctr"/>
            <a:fld id="{B67B645E-C5E5-4727-B977-D372A0AA71D9}" type="slidenum">
              <a:rPr lang="en-US" noProof="0" smtClean="0"/>
              <a:pPr algn="ctr"/>
              <a:t>‹#›</a:t>
            </a:fld>
            <a:endParaRPr lang="en-US" noProof="0" dirty="0"/>
          </a:p>
        </p:txBody>
      </p:sp>
      <p:sp>
        <p:nvSpPr>
          <p:cNvPr id="12" name="Freeform: Shape 11">
            <a:extLst>
              <a:ext uri="{FF2B5EF4-FFF2-40B4-BE49-F238E27FC236}">
                <a16:creationId xmlns:a16="http://schemas.microsoft.com/office/drawing/2014/main" id="{B2EE5DB8-C107-4983-B829-DFDF9BF2C0C5}"/>
              </a:ext>
            </a:extLst>
          </p:cNvPr>
          <p:cNvSpPr/>
          <p:nvPr userDrawn="1"/>
        </p:nvSpPr>
        <p:spPr>
          <a:xfrm rot="10800000">
            <a:off x="6350256" y="585722"/>
            <a:ext cx="5652866" cy="5578295"/>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1">
                  <a:alpha val="96000"/>
                </a:schemeClr>
              </a:gs>
            </a:gsLst>
            <a:path path="circle">
              <a:fillToRect l="100000" b="100000"/>
            </a:path>
          </a:gradFill>
          <a:ln w="9525" cap="flat">
            <a:noFill/>
            <a:prstDash val="solid"/>
            <a:miter/>
          </a:ln>
        </p:spPr>
        <p:txBody>
          <a:bodyPr rtlCol="0" anchor="ctr"/>
          <a:lstStyle/>
          <a:p>
            <a:endParaRPr lang="en-US" noProof="0" dirty="0"/>
          </a:p>
        </p:txBody>
      </p:sp>
      <p:sp>
        <p:nvSpPr>
          <p:cNvPr id="13" name="Picture Placeholder 12">
            <a:extLst>
              <a:ext uri="{FF2B5EF4-FFF2-40B4-BE49-F238E27FC236}">
                <a16:creationId xmlns:a16="http://schemas.microsoft.com/office/drawing/2014/main" id="{BBB70C35-77E6-4C43-BCAD-4C1B74783473}"/>
              </a:ext>
            </a:extLst>
          </p:cNvPr>
          <p:cNvSpPr>
            <a:spLocks noGrp="1"/>
          </p:cNvSpPr>
          <p:nvPr>
            <p:ph type="pic" sz="quarter" idx="12" hasCustomPrompt="1"/>
          </p:nvPr>
        </p:nvSpPr>
        <p:spPr>
          <a:xfrm>
            <a:off x="7031223" y="1172675"/>
            <a:ext cx="4290933" cy="4404388"/>
          </a:xfrm>
          <a:prstGeom prst="rect">
            <a:avLst/>
          </a:prstGeom>
          <a:solidFill>
            <a:schemeClr val="tx2">
              <a:lumMod val="75000"/>
            </a:schemeClr>
          </a:solidFill>
          <a:effectLst>
            <a:softEdge rad="317500"/>
          </a:effectLst>
        </p:spPr>
        <p:txBody>
          <a:bodyPr wrap="square" anchor="ctr">
            <a:noAutofit/>
          </a:bodyPr>
          <a:lstStyle>
            <a:lvl1pPr marL="0" indent="0" algn="ctr">
              <a:buNone/>
              <a:defRPr i="1">
                <a:solidFill>
                  <a:schemeClr val="bg1"/>
                </a:solidFill>
              </a:defRPr>
            </a:lvl1pPr>
          </a:lstStyle>
          <a:p>
            <a:r>
              <a:rPr lang="en-US" noProof="0" dirty="0"/>
              <a:t>Insert or Drag &amp; Drop Your Photo</a:t>
            </a:r>
          </a:p>
        </p:txBody>
      </p:sp>
    </p:spTree>
    <p:extLst>
      <p:ext uri="{BB962C8B-B14F-4D97-AF65-F5344CB8AC3E}">
        <p14:creationId xmlns:p14="http://schemas.microsoft.com/office/powerpoint/2010/main" val="7418851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Section Header With Image">
    <p:bg>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lumMod val="95000"/>
                </a:schemeClr>
              </a:gs>
              <a:gs pos="94000">
                <a:schemeClr val="accent1"/>
              </a:gs>
            </a:gsLst>
            <a:path path="circle">
              <a:fillToRect l="100000" b="100000"/>
            </a:path>
            <a:tileRect t="-100000" r="-100000"/>
          </a:gradFill>
          <a:ln w="9525" cap="flat">
            <a:noFill/>
            <a:prstDash val="solid"/>
            <a:miter/>
          </a:ln>
        </p:spPr>
        <p:txBody>
          <a:bodyPr wrap="square" rtlCol="0" anchor="ctr">
            <a:noAutofit/>
          </a:bodyPr>
          <a:lstStyle/>
          <a:p>
            <a:endParaRPr lang="en-US" noProof="0" dirty="0"/>
          </a:p>
        </p:txBody>
      </p:sp>
      <p:sp>
        <p:nvSpPr>
          <p:cNvPr id="11" name="Freeform: Shape 10">
            <a:extLst>
              <a:ext uri="{FF2B5EF4-FFF2-40B4-BE49-F238E27FC236}">
                <a16:creationId xmlns:a16="http://schemas.microsoft.com/office/drawing/2014/main" id="{BCD5F0C6-A186-42F4-87B6-BFBFEC77A6D2}"/>
              </a:ext>
            </a:extLst>
          </p:cNvPr>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tx2">
                  <a:lumMod val="75000"/>
                </a:schemeClr>
              </a:gs>
              <a:gs pos="100000">
                <a:schemeClr val="tx2">
                  <a:lumMod val="75000"/>
                </a:schemeClr>
              </a:gs>
            </a:gsLst>
            <a:path path="circle">
              <a:fillToRect l="100000" b="100000"/>
            </a:path>
          </a:gradFill>
          <a:ln w="9525" cap="flat">
            <a:noFill/>
            <a:prstDash val="solid"/>
            <a:miter/>
          </a:ln>
        </p:spPr>
        <p:txBody>
          <a:bodyPr rtlCol="0" anchor="ctr"/>
          <a:lstStyle/>
          <a:p>
            <a:endParaRPr lang="en-US" noProof="0" dirty="0"/>
          </a:p>
        </p:txBody>
      </p:sp>
      <p:sp>
        <p:nvSpPr>
          <p:cNvPr id="2" name="Title 1">
            <a:extLst>
              <a:ext uri="{FF2B5EF4-FFF2-40B4-BE49-F238E27FC236}">
                <a16:creationId xmlns:a16="http://schemas.microsoft.com/office/drawing/2014/main" id="{89D337DD-CA43-4635-AB4C-61F75C745EA6}"/>
              </a:ext>
            </a:extLst>
          </p:cNvPr>
          <p:cNvSpPr>
            <a:spLocks noGrp="1"/>
          </p:cNvSpPr>
          <p:nvPr>
            <p:ph type="title"/>
          </p:nvPr>
        </p:nvSpPr>
        <p:spPr>
          <a:xfrm>
            <a:off x="504000" y="1673488"/>
            <a:ext cx="4793714" cy="2078699"/>
          </a:xfrm>
        </p:spPr>
        <p:txBody>
          <a:bodyPr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r>
              <a:rPr lang="en-US" noProof="0"/>
              <a:t>Click to edit Master title style</a:t>
            </a:r>
          </a:p>
        </p:txBody>
      </p:sp>
      <p:sp>
        <p:nvSpPr>
          <p:cNvPr id="3" name="Text Placeholder 2">
            <a:extLst>
              <a:ext uri="{FF2B5EF4-FFF2-40B4-BE49-F238E27FC236}">
                <a16:creationId xmlns:a16="http://schemas.microsoft.com/office/drawing/2014/main" id="{EAED843F-E518-4C3A-9F72-BFFB38250F53}"/>
              </a:ext>
            </a:extLst>
          </p:cNvPr>
          <p:cNvSpPr>
            <a:spLocks noGrp="1"/>
          </p:cNvSpPr>
          <p:nvPr>
            <p:ph type="body" idx="1" hasCustomPrompt="1"/>
          </p:nvPr>
        </p:nvSpPr>
        <p:spPr>
          <a:xfrm>
            <a:off x="504000" y="3968188"/>
            <a:ext cx="4793714" cy="1047600"/>
          </a:xfr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dirty="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xfrm>
            <a:off x="11728948" y="6385422"/>
            <a:ext cx="288000" cy="288000"/>
          </a:xfrm>
          <a:prstGeom prst="ellipse">
            <a:avLst/>
          </a:prstGeom>
          <a:solidFill>
            <a:schemeClr val="bg1">
              <a:lumMod val="95000"/>
            </a:schemeClr>
          </a:solidFill>
        </p:spPr>
        <p:txBody>
          <a:bodyPr/>
          <a:lstStyle>
            <a:lvl1pPr>
              <a:defRPr>
                <a:solidFill>
                  <a:schemeClr val="tx1"/>
                </a:solidFill>
              </a:defRPr>
            </a:lvl1p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val="1535501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itle 5">
            <a:extLst>
              <a:ext uri="{FF2B5EF4-FFF2-40B4-BE49-F238E27FC236}">
                <a16:creationId xmlns:a16="http://schemas.microsoft.com/office/drawing/2014/main" id="{703B4A2F-5217-4795-8F6B-BFD7CF459B1C}"/>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332C6E1E-0AF9-4CBB-8AF8-AE4DF400FCA8}"/>
              </a:ext>
            </a:extLst>
          </p:cNvPr>
          <p:cNvSpPr>
            <a:spLocks noGrp="1"/>
          </p:cNvSpPr>
          <p:nvPr>
            <p:ph type="ftr" sz="quarter" idx="10"/>
          </p:nvPr>
        </p:nvSpPr>
        <p:spPr/>
        <p:txBody>
          <a:bodyPr/>
          <a:lstStyle/>
          <a:p>
            <a:endParaRPr lang="en-US" noProof="0" dirty="0"/>
          </a:p>
        </p:txBody>
      </p:sp>
      <p:sp>
        <p:nvSpPr>
          <p:cNvPr id="8" name="Slide Number Placeholder 7">
            <a:extLst>
              <a:ext uri="{FF2B5EF4-FFF2-40B4-BE49-F238E27FC236}">
                <a16:creationId xmlns:a16="http://schemas.microsoft.com/office/drawing/2014/main" id="{B21A256C-91C2-4AC0-B272-C68D44C3EE38}"/>
              </a:ext>
            </a:extLst>
          </p:cNvPr>
          <p:cNvSpPr>
            <a:spLocks noGrp="1"/>
          </p:cNvSpPr>
          <p:nvPr>
            <p:ph type="sldNum" sz="quarter" idx="11"/>
          </p:nvPr>
        </p:nvSpPr>
        <p:spPr>
          <a:xfrm>
            <a:off x="11728948" y="6385422"/>
            <a:ext cx="288000" cy="288000"/>
          </a:xfrm>
          <a:prstGeom prst="ellipse">
            <a:avLst/>
          </a:prstGeom>
        </p:spPr>
        <p:txBody>
          <a:body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s as Icons 5X">
    <p:spTree>
      <p:nvGrpSpPr>
        <p:cNvPr id="1" name=""/>
        <p:cNvGrpSpPr/>
        <p:nvPr/>
      </p:nvGrpSpPr>
      <p:grpSpPr>
        <a:xfrm>
          <a:off x="0" y="0"/>
          <a:ext cx="0" cy="0"/>
          <a:chOff x="0" y="0"/>
          <a:chExt cx="0" cy="0"/>
        </a:xfrm>
      </p:grpSpPr>
      <p:sp>
        <p:nvSpPr>
          <p:cNvPr id="275" name="Freeform: Shape 274">
            <a:extLst>
              <a:ext uri="{FF2B5EF4-FFF2-40B4-BE49-F238E27FC236}">
                <a16:creationId xmlns:a16="http://schemas.microsoft.com/office/drawing/2014/main" id="{E6216BAC-737B-4CFF-A3A4-12445DC197D8}"/>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dirty="0"/>
          </a:p>
        </p:txBody>
      </p:sp>
      <p:sp>
        <p:nvSpPr>
          <p:cNvPr id="276" name="Freeform: Shape 275">
            <a:extLst>
              <a:ext uri="{FF2B5EF4-FFF2-40B4-BE49-F238E27FC236}">
                <a16:creationId xmlns:a16="http://schemas.microsoft.com/office/drawing/2014/main" id="{ED70CBBF-B472-413B-ADB8-D7D74EF2BDD3}"/>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dirty="0"/>
          </a:p>
        </p:txBody>
      </p:sp>
      <p:sp>
        <p:nvSpPr>
          <p:cNvPr id="143" name="Freeform: Shape 142">
            <a:extLst>
              <a:ext uri="{FF2B5EF4-FFF2-40B4-BE49-F238E27FC236}">
                <a16:creationId xmlns:a16="http://schemas.microsoft.com/office/drawing/2014/main" id="{5F22E849-5233-48D2-959E-8C16EA1928B5}"/>
              </a:ext>
            </a:extLst>
          </p:cNvPr>
          <p:cNvSpPr>
            <a:spLocks noChangeAspect="1"/>
          </p:cNvSpPr>
          <p:nvPr/>
        </p:nvSpPr>
        <p:spPr>
          <a:xfrm>
            <a:off x="1204282" y="2415051"/>
            <a:ext cx="1260000" cy="124337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dirty="0"/>
          </a:p>
        </p:txBody>
      </p:sp>
      <p:sp>
        <p:nvSpPr>
          <p:cNvPr id="163" name="Freeform: Shape 162">
            <a:extLst>
              <a:ext uri="{FF2B5EF4-FFF2-40B4-BE49-F238E27FC236}">
                <a16:creationId xmlns:a16="http://schemas.microsoft.com/office/drawing/2014/main" id="{982928D4-D4D3-496B-8019-E859892D985D}"/>
              </a:ext>
            </a:extLst>
          </p:cNvPr>
          <p:cNvSpPr>
            <a:spLocks noChangeAspect="1"/>
          </p:cNvSpPr>
          <p:nvPr/>
        </p:nvSpPr>
        <p:spPr>
          <a:xfrm>
            <a:off x="3335141" y="2407561"/>
            <a:ext cx="1260000" cy="1258358"/>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dirty="0"/>
          </a:p>
        </p:txBody>
      </p:sp>
      <p:sp>
        <p:nvSpPr>
          <p:cNvPr id="187" name="Freeform: Shape 186">
            <a:extLst>
              <a:ext uri="{FF2B5EF4-FFF2-40B4-BE49-F238E27FC236}">
                <a16:creationId xmlns:a16="http://schemas.microsoft.com/office/drawing/2014/main" id="{54B5EC56-E438-4AF0-963D-B6446D73ADF0}"/>
              </a:ext>
            </a:extLst>
          </p:cNvPr>
          <p:cNvSpPr>
            <a:spLocks noChangeAspect="1"/>
          </p:cNvSpPr>
          <p:nvPr/>
        </p:nvSpPr>
        <p:spPr>
          <a:xfrm>
            <a:off x="5466000" y="2396622"/>
            <a:ext cx="1260000" cy="128023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dirty="0"/>
          </a:p>
        </p:txBody>
      </p:sp>
      <p:sp>
        <p:nvSpPr>
          <p:cNvPr id="242" name="Freeform: Shape 241">
            <a:extLst>
              <a:ext uri="{FF2B5EF4-FFF2-40B4-BE49-F238E27FC236}">
                <a16:creationId xmlns:a16="http://schemas.microsoft.com/office/drawing/2014/main" id="{712A5906-978E-4B99-8932-80E90ED71489}"/>
              </a:ext>
            </a:extLst>
          </p:cNvPr>
          <p:cNvSpPr>
            <a:spLocks noChangeAspect="1"/>
          </p:cNvSpPr>
          <p:nvPr/>
        </p:nvSpPr>
        <p:spPr>
          <a:xfrm>
            <a:off x="7596859" y="2405818"/>
            <a:ext cx="1260000" cy="1261844"/>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endParaRPr lang="en-US" noProof="0" dirty="0"/>
          </a:p>
        </p:txBody>
      </p:sp>
      <p:sp>
        <p:nvSpPr>
          <p:cNvPr id="274" name="Freeform: Shape 273">
            <a:extLst>
              <a:ext uri="{FF2B5EF4-FFF2-40B4-BE49-F238E27FC236}">
                <a16:creationId xmlns:a16="http://schemas.microsoft.com/office/drawing/2014/main" id="{7819D08A-7F81-4EEC-970C-E8ECE319DA2A}"/>
              </a:ext>
            </a:extLst>
          </p:cNvPr>
          <p:cNvSpPr>
            <a:spLocks noChangeAspect="1"/>
          </p:cNvSpPr>
          <p:nvPr/>
        </p:nvSpPr>
        <p:spPr>
          <a:xfrm>
            <a:off x="9727717" y="2392224"/>
            <a:ext cx="1260000" cy="1289033"/>
          </a:xfrm>
          <a:custGeom>
            <a:avLst/>
            <a:gdLst>
              <a:gd name="connsiteX0" fmla="*/ 2554038 w 2731203"/>
              <a:gd name="connsiteY0" fmla="*/ 843497 h 2794134"/>
              <a:gd name="connsiteX1" fmla="*/ 2554990 w 2731203"/>
              <a:gd name="connsiteY1" fmla="*/ 843497 h 2794134"/>
              <a:gd name="connsiteX2" fmla="*/ 2574040 w 2731203"/>
              <a:gd name="connsiteY2" fmla="*/ 889217 h 2794134"/>
              <a:gd name="connsiteX3" fmla="*/ 2554038 w 2731203"/>
              <a:gd name="connsiteY3" fmla="*/ 843497 h 2794134"/>
              <a:gd name="connsiteX4" fmla="*/ 2630238 w 2731203"/>
              <a:gd name="connsiteY4" fmla="*/ 810160 h 2794134"/>
              <a:gd name="connsiteX5" fmla="*/ 2631190 w 2731203"/>
              <a:gd name="connsiteY5" fmla="*/ 810160 h 2794134"/>
              <a:gd name="connsiteX6" fmla="*/ 2651193 w 2731203"/>
              <a:gd name="connsiteY6" fmla="*/ 858737 h 2794134"/>
              <a:gd name="connsiteX7" fmla="*/ 2630238 w 2731203"/>
              <a:gd name="connsiteY7" fmla="*/ 810160 h 2794134"/>
              <a:gd name="connsiteX8" fmla="*/ 2475759 w 2731203"/>
              <a:gd name="connsiteY8" fmla="*/ 697568 h 2794134"/>
              <a:gd name="connsiteX9" fmla="*/ 2489267 w 2731203"/>
              <a:gd name="connsiteY9" fmla="*/ 717767 h 2794134"/>
              <a:gd name="connsiteX10" fmla="*/ 2488315 w 2731203"/>
              <a:gd name="connsiteY10" fmla="*/ 717767 h 2794134"/>
              <a:gd name="connsiteX11" fmla="*/ 2444909 w 2731203"/>
              <a:gd name="connsiteY11" fmla="*/ 651438 h 2794134"/>
              <a:gd name="connsiteX12" fmla="*/ 2454977 w 2731203"/>
              <a:gd name="connsiteY12" fmla="*/ 665379 h 2794134"/>
              <a:gd name="connsiteX13" fmla="*/ 2466407 w 2731203"/>
              <a:gd name="connsiteY13" fmla="*/ 682524 h 2794134"/>
              <a:gd name="connsiteX14" fmla="*/ 2475759 w 2731203"/>
              <a:gd name="connsiteY14" fmla="*/ 697568 h 2794134"/>
              <a:gd name="connsiteX15" fmla="*/ 382337 w 2731203"/>
              <a:gd name="connsiteY15" fmla="*/ 565367 h 2794134"/>
              <a:gd name="connsiteX16" fmla="*/ 363287 w 2731203"/>
              <a:gd name="connsiteY16" fmla="*/ 599657 h 2794134"/>
              <a:gd name="connsiteX17" fmla="*/ 345190 w 2731203"/>
              <a:gd name="connsiteY17" fmla="*/ 635852 h 2794134"/>
              <a:gd name="connsiteX18" fmla="*/ 336617 w 2731203"/>
              <a:gd name="connsiteY18" fmla="*/ 653949 h 2794134"/>
              <a:gd name="connsiteX19" fmla="*/ 328045 w 2731203"/>
              <a:gd name="connsiteY19" fmla="*/ 672047 h 2794134"/>
              <a:gd name="connsiteX20" fmla="*/ 311852 w 2731203"/>
              <a:gd name="connsiteY20" fmla="*/ 709194 h 2794134"/>
              <a:gd name="connsiteX21" fmla="*/ 134687 w 2731203"/>
              <a:gd name="connsiteY21" fmla="*/ 1227354 h 2794134"/>
              <a:gd name="connsiteX22" fmla="*/ 132782 w 2731203"/>
              <a:gd name="connsiteY22" fmla="*/ 1502627 h 2794134"/>
              <a:gd name="connsiteX23" fmla="*/ 189932 w 2731203"/>
              <a:gd name="connsiteY23" fmla="*/ 1772184 h 2794134"/>
              <a:gd name="connsiteX24" fmla="*/ 469015 w 2731203"/>
              <a:gd name="connsiteY24" fmla="*/ 2242719 h 2794134"/>
              <a:gd name="connsiteX25" fmla="*/ 919547 w 2731203"/>
              <a:gd name="connsiteY25" fmla="*/ 2553234 h 2794134"/>
              <a:gd name="connsiteX26" fmla="*/ 1458663 w 2731203"/>
              <a:gd name="connsiteY26" fmla="*/ 2645627 h 2794134"/>
              <a:gd name="connsiteX27" fmla="*/ 1987300 w 2731203"/>
              <a:gd name="connsiteY27" fmla="*/ 2503704 h 2794134"/>
              <a:gd name="connsiteX28" fmla="*/ 2407353 w 2731203"/>
              <a:gd name="connsiteY28" fmla="*/ 2153184 h 2794134"/>
              <a:gd name="connsiteX29" fmla="*/ 2642620 w 2731203"/>
              <a:gd name="connsiteY29" fmla="*/ 1658837 h 2794134"/>
              <a:gd name="connsiteX30" fmla="*/ 2679767 w 2731203"/>
              <a:gd name="connsiteY30" fmla="*/ 1776947 h 2794134"/>
              <a:gd name="connsiteX31" fmla="*/ 2382588 w 2731203"/>
              <a:gd name="connsiteY31" fmla="*/ 2277962 h 2794134"/>
              <a:gd name="connsiteX32" fmla="*/ 1903480 w 2731203"/>
              <a:gd name="connsiteY32" fmla="*/ 2604669 h 2794134"/>
              <a:gd name="connsiteX33" fmla="*/ 1332932 w 2731203"/>
              <a:gd name="connsiteY33" fmla="*/ 2697062 h 2794134"/>
              <a:gd name="connsiteX34" fmla="*/ 779530 w 2731203"/>
              <a:gd name="connsiteY34" fmla="*/ 2538947 h 2794134"/>
              <a:gd name="connsiteX35" fmla="*/ 347095 w 2731203"/>
              <a:gd name="connsiteY35" fmla="*/ 2162709 h 2794134"/>
              <a:gd name="connsiteX36" fmla="*/ 116590 w 2731203"/>
              <a:gd name="connsiteY36" fmla="*/ 1640739 h 2794134"/>
              <a:gd name="connsiteX37" fmla="*/ 129925 w 2731203"/>
              <a:gd name="connsiteY37" fmla="*/ 1072097 h 2794134"/>
              <a:gd name="connsiteX38" fmla="*/ 228032 w 2731203"/>
              <a:gd name="connsiteY38" fmla="*/ 804444 h 2794134"/>
              <a:gd name="connsiteX39" fmla="*/ 382337 w 2731203"/>
              <a:gd name="connsiteY39" fmla="*/ 565367 h 2794134"/>
              <a:gd name="connsiteX40" fmla="*/ 2429260 w 2731203"/>
              <a:gd name="connsiteY40" fmla="*/ 494882 h 2794134"/>
              <a:gd name="connsiteX41" fmla="*/ 2434975 w 2731203"/>
              <a:gd name="connsiteY41" fmla="*/ 497739 h 2794134"/>
              <a:gd name="connsiteX42" fmla="*/ 2441642 w 2731203"/>
              <a:gd name="connsiteY42" fmla="*/ 501549 h 2794134"/>
              <a:gd name="connsiteX43" fmla="*/ 2468312 w 2731203"/>
              <a:gd name="connsiteY43" fmla="*/ 534887 h 2794134"/>
              <a:gd name="connsiteX44" fmla="*/ 2494030 w 2731203"/>
              <a:gd name="connsiteY44" fmla="*/ 569177 h 2794134"/>
              <a:gd name="connsiteX45" fmla="*/ 2526415 w 2731203"/>
              <a:gd name="connsiteY45" fmla="*/ 616802 h 2794134"/>
              <a:gd name="connsiteX46" fmla="*/ 2564515 w 2731203"/>
              <a:gd name="connsiteY46" fmla="*/ 678714 h 2794134"/>
              <a:gd name="connsiteX47" fmla="*/ 2582612 w 2731203"/>
              <a:gd name="connsiteY47" fmla="*/ 711099 h 2794134"/>
              <a:gd name="connsiteX48" fmla="*/ 2591185 w 2731203"/>
              <a:gd name="connsiteY48" fmla="*/ 727292 h 2794134"/>
              <a:gd name="connsiteX49" fmla="*/ 2598805 w 2731203"/>
              <a:gd name="connsiteY49" fmla="*/ 743484 h 2794134"/>
              <a:gd name="connsiteX50" fmla="*/ 2596900 w 2731203"/>
              <a:gd name="connsiteY50" fmla="*/ 742532 h 2794134"/>
              <a:gd name="connsiteX51" fmla="*/ 2578802 w 2731203"/>
              <a:gd name="connsiteY51" fmla="*/ 709194 h 2794134"/>
              <a:gd name="connsiteX52" fmla="*/ 2559752 w 2731203"/>
              <a:gd name="connsiteY52" fmla="*/ 675857 h 2794134"/>
              <a:gd name="connsiteX53" fmla="*/ 2518795 w 2731203"/>
              <a:gd name="connsiteY53" fmla="*/ 611087 h 2794134"/>
              <a:gd name="connsiteX54" fmla="*/ 2486410 w 2731203"/>
              <a:gd name="connsiteY54" fmla="*/ 566319 h 2794134"/>
              <a:gd name="connsiteX55" fmla="*/ 2458787 w 2731203"/>
              <a:gd name="connsiteY55" fmla="*/ 530124 h 2794134"/>
              <a:gd name="connsiteX56" fmla="*/ 2444500 w 2731203"/>
              <a:gd name="connsiteY56" fmla="*/ 512027 h 2794134"/>
              <a:gd name="connsiteX57" fmla="*/ 2280670 w 2731203"/>
              <a:gd name="connsiteY57" fmla="*/ 458687 h 2794134"/>
              <a:gd name="connsiteX58" fmla="*/ 2296862 w 2731203"/>
              <a:gd name="connsiteY58" fmla="*/ 465354 h 2794134"/>
              <a:gd name="connsiteX59" fmla="*/ 2400566 w 2731203"/>
              <a:gd name="connsiteY59" fmla="*/ 585131 h 2794134"/>
              <a:gd name="connsiteX60" fmla="*/ 2444909 w 2731203"/>
              <a:gd name="connsiteY60" fmla="*/ 651438 h 2794134"/>
              <a:gd name="connsiteX61" fmla="*/ 2442595 w 2731203"/>
              <a:gd name="connsiteY61" fmla="*/ 648234 h 2794134"/>
              <a:gd name="connsiteX62" fmla="*/ 2418782 w 2731203"/>
              <a:gd name="connsiteY62" fmla="*/ 613944 h 2794134"/>
              <a:gd name="connsiteX63" fmla="*/ 2393065 w 2731203"/>
              <a:gd name="connsiteY63" fmla="*/ 581559 h 2794134"/>
              <a:gd name="connsiteX64" fmla="*/ 2379730 w 2731203"/>
              <a:gd name="connsiteY64" fmla="*/ 565367 h 2794134"/>
              <a:gd name="connsiteX65" fmla="*/ 2366395 w 2731203"/>
              <a:gd name="connsiteY65" fmla="*/ 549174 h 2794134"/>
              <a:gd name="connsiteX66" fmla="*/ 2338772 w 2731203"/>
              <a:gd name="connsiteY66" fmla="*/ 517742 h 2794134"/>
              <a:gd name="connsiteX67" fmla="*/ 2280670 w 2731203"/>
              <a:gd name="connsiteY67" fmla="*/ 458687 h 2794134"/>
              <a:gd name="connsiteX68" fmla="*/ 1399608 w 2731203"/>
              <a:gd name="connsiteY68" fmla="*/ 153887 h 2794134"/>
              <a:gd name="connsiteX69" fmla="*/ 2618808 w 2731203"/>
              <a:gd name="connsiteY69" fmla="*/ 1373087 h 2794134"/>
              <a:gd name="connsiteX70" fmla="*/ 2612513 w 2731203"/>
              <a:gd name="connsiteY70" fmla="*/ 1497743 h 2794134"/>
              <a:gd name="connsiteX71" fmla="*/ 2595954 w 2731203"/>
              <a:gd name="connsiteY71" fmla="*/ 1606243 h 2794134"/>
              <a:gd name="connsiteX72" fmla="*/ 2598805 w 2731203"/>
              <a:gd name="connsiteY72" fmla="*/ 1612164 h 2794134"/>
              <a:gd name="connsiteX73" fmla="*/ 2620713 w 2731203"/>
              <a:gd name="connsiteY73" fmla="*/ 1667409 h 2794134"/>
              <a:gd name="connsiteX74" fmla="*/ 2408305 w 2731203"/>
              <a:gd name="connsiteY74" fmla="*/ 2112227 h 2794134"/>
              <a:gd name="connsiteX75" fmla="*/ 2041592 w 2731203"/>
              <a:gd name="connsiteY75" fmla="*/ 2439887 h 2794134"/>
              <a:gd name="connsiteX76" fmla="*/ 1578677 w 2731203"/>
              <a:gd name="connsiteY76" fmla="*/ 2599907 h 2794134"/>
              <a:gd name="connsiteX77" fmla="*/ 1091950 w 2731203"/>
              <a:gd name="connsiteY77" fmla="*/ 2569427 h 2794134"/>
              <a:gd name="connsiteX78" fmla="*/ 656657 w 2731203"/>
              <a:gd name="connsiteY78" fmla="*/ 2353209 h 2794134"/>
              <a:gd name="connsiteX79" fmla="*/ 339475 w 2731203"/>
              <a:gd name="connsiteY79" fmla="*/ 1987449 h 2794134"/>
              <a:gd name="connsiteX80" fmla="*/ 188980 w 2731203"/>
              <a:gd name="connsiteY80" fmla="*/ 1529297 h 2794134"/>
              <a:gd name="connsiteX81" fmla="*/ 186849 w 2731203"/>
              <a:gd name="connsiteY81" fmla="*/ 1498705 h 2794134"/>
              <a:gd name="connsiteX82" fmla="*/ 186703 w 2731203"/>
              <a:gd name="connsiteY82" fmla="*/ 1497743 h 2794134"/>
              <a:gd name="connsiteX83" fmla="*/ 186492 w 2731203"/>
              <a:gd name="connsiteY83" fmla="*/ 1493576 h 2794134"/>
              <a:gd name="connsiteX84" fmla="*/ 180586 w 2731203"/>
              <a:gd name="connsiteY84" fmla="*/ 1408776 h 2794134"/>
              <a:gd name="connsiteX85" fmla="*/ 181167 w 2731203"/>
              <a:gd name="connsiteY85" fmla="*/ 1388115 h 2794134"/>
              <a:gd name="connsiteX86" fmla="*/ 180408 w 2731203"/>
              <a:gd name="connsiteY86" fmla="*/ 1373087 h 2794134"/>
              <a:gd name="connsiteX87" fmla="*/ 183073 w 2731203"/>
              <a:gd name="connsiteY87" fmla="*/ 1320311 h 2794134"/>
              <a:gd name="connsiteX88" fmla="*/ 183979 w 2731203"/>
              <a:gd name="connsiteY88" fmla="*/ 1288077 h 2794134"/>
              <a:gd name="connsiteX89" fmla="*/ 185178 w 2731203"/>
              <a:gd name="connsiteY89" fmla="*/ 1278633 h 2794134"/>
              <a:gd name="connsiteX90" fmla="*/ 186703 w 2731203"/>
              <a:gd name="connsiteY90" fmla="*/ 1248431 h 2794134"/>
              <a:gd name="connsiteX91" fmla="*/ 1399608 w 2731203"/>
              <a:gd name="connsiteY91" fmla="*/ 153887 h 2794134"/>
              <a:gd name="connsiteX92" fmla="*/ 823345 w 2731203"/>
              <a:gd name="connsiteY92" fmla="*/ 112930 h 2794134"/>
              <a:gd name="connsiteX93" fmla="*/ 690948 w 2731203"/>
              <a:gd name="connsiteY93" fmla="*/ 207227 h 2794134"/>
              <a:gd name="connsiteX94" fmla="*/ 431868 w 2731203"/>
              <a:gd name="connsiteY94" fmla="*/ 411062 h 2794134"/>
              <a:gd name="connsiteX95" fmla="*/ 228985 w 2731203"/>
              <a:gd name="connsiteY95" fmla="*/ 670142 h 2794134"/>
              <a:gd name="connsiteX96" fmla="*/ 93730 w 2731203"/>
              <a:gd name="connsiteY96" fmla="*/ 971132 h 2794134"/>
              <a:gd name="connsiteX97" fmla="*/ 35628 w 2731203"/>
              <a:gd name="connsiteY97" fmla="*/ 1294982 h 2794134"/>
              <a:gd name="connsiteX98" fmla="*/ 55630 w 2731203"/>
              <a:gd name="connsiteY98" fmla="*/ 1623595 h 2794134"/>
              <a:gd name="connsiteX99" fmla="*/ 72775 w 2731203"/>
              <a:gd name="connsiteY99" fmla="*/ 1704557 h 2794134"/>
              <a:gd name="connsiteX100" fmla="*/ 83253 w 2731203"/>
              <a:gd name="connsiteY100" fmla="*/ 1744562 h 2794134"/>
              <a:gd name="connsiteX101" fmla="*/ 94683 w 2731203"/>
              <a:gd name="connsiteY101" fmla="*/ 1784567 h 2794134"/>
              <a:gd name="connsiteX102" fmla="*/ 153738 w 2731203"/>
              <a:gd name="connsiteY102" fmla="*/ 1938872 h 2794134"/>
              <a:gd name="connsiteX103" fmla="*/ 230890 w 2731203"/>
              <a:gd name="connsiteY103" fmla="*/ 2084605 h 2794134"/>
              <a:gd name="connsiteX104" fmla="*/ 325188 w 2731203"/>
              <a:gd name="connsiteY104" fmla="*/ 2219860 h 2794134"/>
              <a:gd name="connsiteX105" fmla="*/ 434725 w 2731203"/>
              <a:gd name="connsiteY105" fmla="*/ 2343685 h 2794134"/>
              <a:gd name="connsiteX106" fmla="*/ 558550 w 2731203"/>
              <a:gd name="connsiteY106" fmla="*/ 2452270 h 2794134"/>
              <a:gd name="connsiteX107" fmla="*/ 693805 w 2731203"/>
              <a:gd name="connsiteY107" fmla="*/ 2546567 h 2794134"/>
              <a:gd name="connsiteX108" fmla="*/ 730000 w 2731203"/>
              <a:gd name="connsiteY108" fmla="*/ 2567522 h 2794134"/>
              <a:gd name="connsiteX109" fmla="*/ 748098 w 2731203"/>
              <a:gd name="connsiteY109" fmla="*/ 2578000 h 2794134"/>
              <a:gd name="connsiteX110" fmla="*/ 766195 w 2731203"/>
              <a:gd name="connsiteY110" fmla="*/ 2587525 h 2794134"/>
              <a:gd name="connsiteX111" fmla="*/ 803343 w 2731203"/>
              <a:gd name="connsiteY111" fmla="*/ 2606575 h 2794134"/>
              <a:gd name="connsiteX112" fmla="*/ 840490 w 2731203"/>
              <a:gd name="connsiteY112" fmla="*/ 2623720 h 2794134"/>
              <a:gd name="connsiteX113" fmla="*/ 994795 w 2731203"/>
              <a:gd name="connsiteY113" fmla="*/ 2682775 h 2794134"/>
              <a:gd name="connsiteX114" fmla="*/ 1155768 w 2731203"/>
              <a:gd name="connsiteY114" fmla="*/ 2721827 h 2794134"/>
              <a:gd name="connsiteX115" fmla="*/ 1808230 w 2731203"/>
              <a:gd name="connsiteY115" fmla="*/ 2681822 h 2794134"/>
              <a:gd name="connsiteX116" fmla="*/ 2108268 w 2731203"/>
              <a:gd name="connsiteY116" fmla="*/ 2545615 h 2794134"/>
              <a:gd name="connsiteX117" fmla="*/ 2367348 w 2731203"/>
              <a:gd name="connsiteY117" fmla="*/ 2341780 h 2794134"/>
              <a:gd name="connsiteX118" fmla="*/ 2570230 w 2731203"/>
              <a:gd name="connsiteY118" fmla="*/ 2082700 h 2794134"/>
              <a:gd name="connsiteX119" fmla="*/ 2705485 w 2731203"/>
              <a:gd name="connsiteY119" fmla="*/ 1781710 h 2794134"/>
              <a:gd name="connsiteX120" fmla="*/ 2731203 w 2731203"/>
              <a:gd name="connsiteY120" fmla="*/ 1908392 h 2794134"/>
              <a:gd name="connsiteX121" fmla="*/ 2695960 w 2731203"/>
              <a:gd name="connsiteY121" fmla="*/ 1988402 h 2794134"/>
              <a:gd name="connsiteX122" fmla="*/ 2675958 w 2731203"/>
              <a:gd name="connsiteY122" fmla="*/ 2027455 h 2794134"/>
              <a:gd name="connsiteX123" fmla="*/ 2655003 w 2731203"/>
              <a:gd name="connsiteY123" fmla="*/ 2065555 h 2794134"/>
              <a:gd name="connsiteX124" fmla="*/ 2610235 w 2731203"/>
              <a:gd name="connsiteY124" fmla="*/ 2139850 h 2794134"/>
              <a:gd name="connsiteX125" fmla="*/ 2586423 w 2731203"/>
              <a:gd name="connsiteY125" fmla="*/ 2176045 h 2794134"/>
              <a:gd name="connsiteX126" fmla="*/ 2560705 w 2731203"/>
              <a:gd name="connsiteY126" fmla="*/ 2211287 h 2794134"/>
              <a:gd name="connsiteX127" fmla="*/ 2322580 w 2731203"/>
              <a:gd name="connsiteY127" fmla="*/ 2464652 h 2794134"/>
              <a:gd name="connsiteX128" fmla="*/ 1702503 w 2731203"/>
              <a:gd name="connsiteY128" fmla="*/ 2764690 h 2794134"/>
              <a:gd name="connsiteX129" fmla="*/ 1358650 w 2731203"/>
              <a:gd name="connsiteY129" fmla="*/ 2793265 h 2794134"/>
              <a:gd name="connsiteX130" fmla="*/ 1186248 w 2731203"/>
              <a:gd name="connsiteY130" fmla="*/ 2777072 h 2794134"/>
              <a:gd name="connsiteX131" fmla="*/ 1143385 w 2731203"/>
              <a:gd name="connsiteY131" fmla="*/ 2769452 h 2794134"/>
              <a:gd name="connsiteX132" fmla="*/ 1101475 w 2731203"/>
              <a:gd name="connsiteY132" fmla="*/ 2760880 h 2794134"/>
              <a:gd name="connsiteX133" fmla="*/ 1017655 w 2731203"/>
              <a:gd name="connsiteY133" fmla="*/ 2738972 h 2794134"/>
              <a:gd name="connsiteX134" fmla="*/ 976698 w 2731203"/>
              <a:gd name="connsiteY134" fmla="*/ 2726590 h 2794134"/>
              <a:gd name="connsiteX135" fmla="*/ 935740 w 2731203"/>
              <a:gd name="connsiteY135" fmla="*/ 2712302 h 2794134"/>
              <a:gd name="connsiteX136" fmla="*/ 854778 w 2731203"/>
              <a:gd name="connsiteY136" fmla="*/ 2680870 h 2794134"/>
              <a:gd name="connsiteX137" fmla="*/ 815725 w 2731203"/>
              <a:gd name="connsiteY137" fmla="*/ 2662772 h 2794134"/>
              <a:gd name="connsiteX138" fmla="*/ 776673 w 2731203"/>
              <a:gd name="connsiteY138" fmla="*/ 2643722 h 2794134"/>
              <a:gd name="connsiteX139" fmla="*/ 700473 w 2731203"/>
              <a:gd name="connsiteY139" fmla="*/ 2602765 h 2794134"/>
              <a:gd name="connsiteX140" fmla="*/ 663325 w 2731203"/>
              <a:gd name="connsiteY140" fmla="*/ 2580857 h 2794134"/>
              <a:gd name="connsiteX141" fmla="*/ 627130 w 2731203"/>
              <a:gd name="connsiteY141" fmla="*/ 2557045 h 2794134"/>
              <a:gd name="connsiteX142" fmla="*/ 609033 w 2731203"/>
              <a:gd name="connsiteY142" fmla="*/ 2545615 h 2794134"/>
              <a:gd name="connsiteX143" fmla="*/ 591888 w 2731203"/>
              <a:gd name="connsiteY143" fmla="*/ 2533232 h 2794134"/>
              <a:gd name="connsiteX144" fmla="*/ 556645 w 2731203"/>
              <a:gd name="connsiteY144" fmla="*/ 2507515 h 2794134"/>
              <a:gd name="connsiteX145" fmla="*/ 426153 w 2731203"/>
              <a:gd name="connsiteY145" fmla="*/ 2395120 h 2794134"/>
              <a:gd name="connsiteX146" fmla="*/ 309948 w 2731203"/>
              <a:gd name="connsiteY146" fmla="*/ 2268437 h 2794134"/>
              <a:gd name="connsiteX147" fmla="*/ 210888 w 2731203"/>
              <a:gd name="connsiteY147" fmla="*/ 2128420 h 2794134"/>
              <a:gd name="connsiteX148" fmla="*/ 168025 w 2731203"/>
              <a:gd name="connsiteY148" fmla="*/ 2054125 h 2794134"/>
              <a:gd name="connsiteX149" fmla="*/ 148023 w 2731203"/>
              <a:gd name="connsiteY149" fmla="*/ 2016025 h 2794134"/>
              <a:gd name="connsiteX150" fmla="*/ 128973 w 2731203"/>
              <a:gd name="connsiteY150" fmla="*/ 1977925 h 2794134"/>
              <a:gd name="connsiteX151" fmla="*/ 111828 w 2731203"/>
              <a:gd name="connsiteY151" fmla="*/ 1938872 h 2794134"/>
              <a:gd name="connsiteX152" fmla="*/ 103255 w 2731203"/>
              <a:gd name="connsiteY152" fmla="*/ 1918870 h 2794134"/>
              <a:gd name="connsiteX153" fmla="*/ 95635 w 2731203"/>
              <a:gd name="connsiteY153" fmla="*/ 1898867 h 2794134"/>
              <a:gd name="connsiteX154" fmla="*/ 80395 w 2731203"/>
              <a:gd name="connsiteY154" fmla="*/ 1858862 h 2794134"/>
              <a:gd name="connsiteX155" fmla="*/ 67060 w 2731203"/>
              <a:gd name="connsiteY155" fmla="*/ 1817905 h 2794134"/>
              <a:gd name="connsiteX156" fmla="*/ 43248 w 2731203"/>
              <a:gd name="connsiteY156" fmla="*/ 1735990 h 2794134"/>
              <a:gd name="connsiteX157" fmla="*/ 33723 w 2731203"/>
              <a:gd name="connsiteY157" fmla="*/ 1694080 h 2794134"/>
              <a:gd name="connsiteX158" fmla="*/ 25150 w 2731203"/>
              <a:gd name="connsiteY158" fmla="*/ 1652170 h 2794134"/>
              <a:gd name="connsiteX159" fmla="*/ 3243 w 2731203"/>
              <a:gd name="connsiteY159" fmla="*/ 1482625 h 2794134"/>
              <a:gd name="connsiteX160" fmla="*/ 21340 w 2731203"/>
              <a:gd name="connsiteY160" fmla="*/ 1142582 h 2794134"/>
              <a:gd name="connsiteX161" fmla="*/ 28960 w 2731203"/>
              <a:gd name="connsiteY161" fmla="*/ 1100672 h 2794134"/>
              <a:gd name="connsiteX162" fmla="*/ 38485 w 2731203"/>
              <a:gd name="connsiteY162" fmla="*/ 1058762 h 2794134"/>
              <a:gd name="connsiteX163" fmla="*/ 48963 w 2731203"/>
              <a:gd name="connsiteY163" fmla="*/ 1017805 h 2794134"/>
              <a:gd name="connsiteX164" fmla="*/ 61345 w 2731203"/>
              <a:gd name="connsiteY164" fmla="*/ 976847 h 2794134"/>
              <a:gd name="connsiteX165" fmla="*/ 67060 w 2731203"/>
              <a:gd name="connsiteY165" fmla="*/ 956845 h 2794134"/>
              <a:gd name="connsiteX166" fmla="*/ 73728 w 2731203"/>
              <a:gd name="connsiteY166" fmla="*/ 935890 h 2794134"/>
              <a:gd name="connsiteX167" fmla="*/ 88015 w 2731203"/>
              <a:gd name="connsiteY167" fmla="*/ 895885 h 2794134"/>
              <a:gd name="connsiteX168" fmla="*/ 104208 w 2731203"/>
              <a:gd name="connsiteY168" fmla="*/ 855880 h 2794134"/>
              <a:gd name="connsiteX169" fmla="*/ 120400 w 2731203"/>
              <a:gd name="connsiteY169" fmla="*/ 816827 h 2794134"/>
              <a:gd name="connsiteX170" fmla="*/ 157548 w 2731203"/>
              <a:gd name="connsiteY170" fmla="*/ 740627 h 2794134"/>
              <a:gd name="connsiteX171" fmla="*/ 177550 w 2731203"/>
              <a:gd name="connsiteY171" fmla="*/ 703480 h 2794134"/>
              <a:gd name="connsiteX172" fmla="*/ 199458 w 2731203"/>
              <a:gd name="connsiteY172" fmla="*/ 666332 h 2794134"/>
              <a:gd name="connsiteX173" fmla="*/ 222318 w 2731203"/>
              <a:gd name="connsiteY173" fmla="*/ 630137 h 2794134"/>
              <a:gd name="connsiteX174" fmla="*/ 245178 w 2731203"/>
              <a:gd name="connsiteY174" fmla="*/ 594895 h 2794134"/>
              <a:gd name="connsiteX175" fmla="*/ 269943 w 2731203"/>
              <a:gd name="connsiteY175" fmla="*/ 560605 h 2794134"/>
              <a:gd name="connsiteX176" fmla="*/ 295660 w 2731203"/>
              <a:gd name="connsiteY176" fmla="*/ 526315 h 2794134"/>
              <a:gd name="connsiteX177" fmla="*/ 533785 w 2731203"/>
              <a:gd name="connsiteY177" fmla="*/ 287237 h 2794134"/>
              <a:gd name="connsiteX178" fmla="*/ 823345 w 2731203"/>
              <a:gd name="connsiteY178" fmla="*/ 112930 h 2794134"/>
              <a:gd name="connsiteX179" fmla="*/ 1879668 w 2731203"/>
              <a:gd name="connsiteY179" fmla="*/ 109120 h 2794134"/>
              <a:gd name="connsiteX180" fmla="*/ 1932055 w 2731203"/>
              <a:gd name="connsiteY180" fmla="*/ 124360 h 2794134"/>
              <a:gd name="connsiteX181" fmla="*/ 1984443 w 2731203"/>
              <a:gd name="connsiteY181" fmla="*/ 142457 h 2794134"/>
              <a:gd name="connsiteX182" fmla="*/ 2406400 w 2731203"/>
              <a:gd name="connsiteY182" fmla="*/ 459640 h 2794134"/>
              <a:gd name="connsiteX183" fmla="*/ 2376873 w 2731203"/>
              <a:gd name="connsiteY183" fmla="*/ 432970 h 2794134"/>
              <a:gd name="connsiteX184" fmla="*/ 2346393 w 2731203"/>
              <a:gd name="connsiteY184" fmla="*/ 407252 h 2794134"/>
              <a:gd name="connsiteX185" fmla="*/ 1879668 w 2731203"/>
              <a:gd name="connsiteY185" fmla="*/ 109120 h 2794134"/>
              <a:gd name="connsiteX186" fmla="*/ 1596775 w 2731203"/>
              <a:gd name="connsiteY186" fmla="*/ 107215 h 2794134"/>
              <a:gd name="connsiteX187" fmla="*/ 1618682 w 2731203"/>
              <a:gd name="connsiteY187" fmla="*/ 107215 h 2794134"/>
              <a:gd name="connsiteX188" fmla="*/ 1658687 w 2731203"/>
              <a:gd name="connsiteY188" fmla="*/ 114835 h 2794134"/>
              <a:gd name="connsiteX189" fmla="*/ 1698692 w 2731203"/>
              <a:gd name="connsiteY189" fmla="*/ 124360 h 2794134"/>
              <a:gd name="connsiteX190" fmla="*/ 1718695 w 2731203"/>
              <a:gd name="connsiteY190" fmla="*/ 129122 h 2794134"/>
              <a:gd name="connsiteX191" fmla="*/ 1738697 w 2731203"/>
              <a:gd name="connsiteY191" fmla="*/ 134837 h 2794134"/>
              <a:gd name="connsiteX192" fmla="*/ 1777750 w 2731203"/>
              <a:gd name="connsiteY192" fmla="*/ 146267 h 2794134"/>
              <a:gd name="connsiteX193" fmla="*/ 1930150 w 2731203"/>
              <a:gd name="connsiteY193" fmla="*/ 206275 h 2794134"/>
              <a:gd name="connsiteX194" fmla="*/ 2206375 w 2731203"/>
              <a:gd name="connsiteY194" fmla="*/ 381535 h 2794134"/>
              <a:gd name="connsiteX195" fmla="*/ 2185420 w 2731203"/>
              <a:gd name="connsiteY195" fmla="*/ 371057 h 2794134"/>
              <a:gd name="connsiteX196" fmla="*/ 2175895 w 2731203"/>
              <a:gd name="connsiteY196" fmla="*/ 365342 h 2794134"/>
              <a:gd name="connsiteX197" fmla="*/ 1532005 w 2731203"/>
              <a:gd name="connsiteY197" fmla="*/ 108167 h 2794134"/>
              <a:gd name="connsiteX198" fmla="*/ 1574867 w 2731203"/>
              <a:gd name="connsiteY198" fmla="*/ 108167 h 2794134"/>
              <a:gd name="connsiteX199" fmla="*/ 1399607 w 2731203"/>
              <a:gd name="connsiteY199" fmla="*/ 81497 h 2794134"/>
              <a:gd name="connsiteX200" fmla="*/ 1348172 w 2731203"/>
              <a:gd name="connsiteY200" fmla="*/ 89117 h 2794134"/>
              <a:gd name="connsiteX201" fmla="*/ 1334837 w 2731203"/>
              <a:gd name="connsiteY201" fmla="*/ 91022 h 2794134"/>
              <a:gd name="connsiteX202" fmla="*/ 1321502 w 2731203"/>
              <a:gd name="connsiteY202" fmla="*/ 93879 h 2794134"/>
              <a:gd name="connsiteX203" fmla="*/ 1295785 w 2731203"/>
              <a:gd name="connsiteY203" fmla="*/ 99594 h 2794134"/>
              <a:gd name="connsiteX204" fmla="*/ 853825 w 2731203"/>
              <a:gd name="connsiteY204" fmla="*/ 217704 h 2794134"/>
              <a:gd name="connsiteX205" fmla="*/ 482350 w 2731203"/>
              <a:gd name="connsiteY205" fmla="*/ 483452 h 2794134"/>
              <a:gd name="connsiteX206" fmla="*/ 626177 w 2731203"/>
              <a:gd name="connsiteY206" fmla="*/ 327242 h 2794134"/>
              <a:gd name="connsiteX207" fmla="*/ 802390 w 2731203"/>
              <a:gd name="connsiteY207" fmla="*/ 219609 h 2794134"/>
              <a:gd name="connsiteX208" fmla="*/ 896687 w 2731203"/>
              <a:gd name="connsiteY208" fmla="*/ 176747 h 2794134"/>
              <a:gd name="connsiteX209" fmla="*/ 945265 w 2731203"/>
              <a:gd name="connsiteY209" fmla="*/ 158649 h 2794134"/>
              <a:gd name="connsiteX210" fmla="*/ 993842 w 2731203"/>
              <a:gd name="connsiteY210" fmla="*/ 142457 h 2794134"/>
              <a:gd name="connsiteX211" fmla="*/ 1194820 w 2731203"/>
              <a:gd name="connsiteY211" fmla="*/ 95784 h 2794134"/>
              <a:gd name="connsiteX212" fmla="*/ 1399607 w 2731203"/>
              <a:gd name="connsiteY212" fmla="*/ 81497 h 2794134"/>
              <a:gd name="connsiteX213" fmla="*/ 1362475 w 2731203"/>
              <a:gd name="connsiteY213" fmla="*/ 222 h 2794134"/>
              <a:gd name="connsiteX214" fmla="*/ 1783465 w 2731203"/>
              <a:gd name="connsiteY214" fmla="*/ 57685 h 2794134"/>
              <a:gd name="connsiteX215" fmla="*/ 1748223 w 2731203"/>
              <a:gd name="connsiteY215" fmla="*/ 51970 h 2794134"/>
              <a:gd name="connsiteX216" fmla="*/ 1711075 w 2731203"/>
              <a:gd name="connsiteY216" fmla="*/ 48160 h 2794134"/>
              <a:gd name="connsiteX217" fmla="*/ 1612015 w 2731203"/>
              <a:gd name="connsiteY217" fmla="*/ 28157 h 2794134"/>
              <a:gd name="connsiteX218" fmla="*/ 1561533 w 2731203"/>
              <a:gd name="connsiteY218" fmla="*/ 21490 h 2794134"/>
              <a:gd name="connsiteX219" fmla="*/ 1511050 w 2731203"/>
              <a:gd name="connsiteY219" fmla="*/ 16727 h 2794134"/>
              <a:gd name="connsiteX220" fmla="*/ 1460568 w 2731203"/>
              <a:gd name="connsiteY220" fmla="*/ 12917 h 2794134"/>
              <a:gd name="connsiteX221" fmla="*/ 1410085 w 2731203"/>
              <a:gd name="connsiteY221" fmla="*/ 11012 h 2794134"/>
              <a:gd name="connsiteX222" fmla="*/ 1359603 w 2731203"/>
              <a:gd name="connsiteY222" fmla="*/ 11965 h 2794134"/>
              <a:gd name="connsiteX223" fmla="*/ 1333885 w 2731203"/>
              <a:gd name="connsiteY223" fmla="*/ 12917 h 2794134"/>
              <a:gd name="connsiteX224" fmla="*/ 1309120 w 2731203"/>
              <a:gd name="connsiteY224" fmla="*/ 14822 h 2794134"/>
              <a:gd name="connsiteX225" fmla="*/ 913833 w 2731203"/>
              <a:gd name="connsiteY225" fmla="*/ 98642 h 2794134"/>
              <a:gd name="connsiteX226" fmla="*/ 931930 w 2731203"/>
              <a:gd name="connsiteY226" fmla="*/ 89117 h 2794134"/>
              <a:gd name="connsiteX227" fmla="*/ 946218 w 2731203"/>
              <a:gd name="connsiteY227" fmla="*/ 82450 h 2794134"/>
              <a:gd name="connsiteX228" fmla="*/ 982413 w 2731203"/>
              <a:gd name="connsiteY228" fmla="*/ 66257 h 2794134"/>
              <a:gd name="connsiteX229" fmla="*/ 1013845 w 2731203"/>
              <a:gd name="connsiteY229" fmla="*/ 54827 h 2794134"/>
              <a:gd name="connsiteX230" fmla="*/ 1060518 w 2731203"/>
              <a:gd name="connsiteY230" fmla="*/ 40540 h 2794134"/>
              <a:gd name="connsiteX231" fmla="*/ 1128145 w 2731203"/>
              <a:gd name="connsiteY231" fmla="*/ 24347 h 2794134"/>
              <a:gd name="connsiteX232" fmla="*/ 1171008 w 2731203"/>
              <a:gd name="connsiteY232" fmla="*/ 16727 h 2794134"/>
              <a:gd name="connsiteX233" fmla="*/ 1194820 w 2731203"/>
              <a:gd name="connsiteY233" fmla="*/ 12917 h 2794134"/>
              <a:gd name="connsiteX234" fmla="*/ 1220538 w 2731203"/>
              <a:gd name="connsiteY234" fmla="*/ 10060 h 2794134"/>
              <a:gd name="connsiteX235" fmla="*/ 1362475 w 2731203"/>
              <a:gd name="connsiteY235" fmla="*/ 222 h 279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2731203" h="2794134">
                <a:moveTo>
                  <a:pt x="2554038" y="843497"/>
                </a:moveTo>
                <a:cubicBezTo>
                  <a:pt x="2554038" y="843497"/>
                  <a:pt x="2554990" y="843497"/>
                  <a:pt x="2554990" y="843497"/>
                </a:cubicBezTo>
                <a:cubicBezTo>
                  <a:pt x="2561658" y="858737"/>
                  <a:pt x="2568325" y="873024"/>
                  <a:pt x="2574040" y="889217"/>
                </a:cubicBezTo>
                <a:cubicBezTo>
                  <a:pt x="2568325" y="873024"/>
                  <a:pt x="2560705" y="858737"/>
                  <a:pt x="2554038" y="843497"/>
                </a:cubicBezTo>
                <a:close/>
                <a:moveTo>
                  <a:pt x="2630238" y="810160"/>
                </a:moveTo>
                <a:cubicBezTo>
                  <a:pt x="2630238" y="810160"/>
                  <a:pt x="2631190" y="810160"/>
                  <a:pt x="2631190" y="810160"/>
                </a:cubicBezTo>
                <a:cubicBezTo>
                  <a:pt x="2637858" y="826352"/>
                  <a:pt x="2645478" y="841592"/>
                  <a:pt x="2651193" y="858737"/>
                </a:cubicBezTo>
                <a:cubicBezTo>
                  <a:pt x="2645478" y="841592"/>
                  <a:pt x="2636905" y="826352"/>
                  <a:pt x="2630238" y="810160"/>
                </a:cubicBezTo>
                <a:close/>
                <a:moveTo>
                  <a:pt x="2475759" y="697568"/>
                </a:moveTo>
                <a:lnTo>
                  <a:pt x="2489267" y="717767"/>
                </a:lnTo>
                <a:cubicBezTo>
                  <a:pt x="2489267" y="717767"/>
                  <a:pt x="2488315" y="717767"/>
                  <a:pt x="2488315" y="717767"/>
                </a:cubicBezTo>
                <a:close/>
                <a:moveTo>
                  <a:pt x="2444909" y="651438"/>
                </a:moveTo>
                <a:lnTo>
                  <a:pt x="2454977" y="665379"/>
                </a:lnTo>
                <a:lnTo>
                  <a:pt x="2466407" y="682524"/>
                </a:lnTo>
                <a:lnTo>
                  <a:pt x="2475759" y="697568"/>
                </a:lnTo>
                <a:close/>
                <a:moveTo>
                  <a:pt x="382337" y="565367"/>
                </a:moveTo>
                <a:cubicBezTo>
                  <a:pt x="375670" y="577749"/>
                  <a:pt x="369002" y="589179"/>
                  <a:pt x="363287" y="599657"/>
                </a:cubicBezTo>
                <a:cubicBezTo>
                  <a:pt x="357572" y="612039"/>
                  <a:pt x="350905" y="623469"/>
                  <a:pt x="345190" y="635852"/>
                </a:cubicBezTo>
                <a:lnTo>
                  <a:pt x="336617" y="653949"/>
                </a:lnTo>
                <a:lnTo>
                  <a:pt x="328045" y="672047"/>
                </a:lnTo>
                <a:cubicBezTo>
                  <a:pt x="322330" y="684429"/>
                  <a:pt x="317567" y="696812"/>
                  <a:pt x="311852" y="709194"/>
                </a:cubicBezTo>
                <a:cubicBezTo>
                  <a:pt x="216602" y="866357"/>
                  <a:pt x="155642" y="1044474"/>
                  <a:pt x="134687" y="1227354"/>
                </a:cubicBezTo>
                <a:cubicBezTo>
                  <a:pt x="124210" y="1318794"/>
                  <a:pt x="123257" y="1411187"/>
                  <a:pt x="132782" y="1502627"/>
                </a:cubicBezTo>
                <a:cubicBezTo>
                  <a:pt x="141355" y="1594067"/>
                  <a:pt x="161357" y="1684554"/>
                  <a:pt x="189932" y="1772184"/>
                </a:cubicBezTo>
                <a:cubicBezTo>
                  <a:pt x="247082" y="1946492"/>
                  <a:pt x="343285" y="2108417"/>
                  <a:pt x="469015" y="2242719"/>
                </a:cubicBezTo>
                <a:cubicBezTo>
                  <a:pt x="594745" y="2377022"/>
                  <a:pt x="749050" y="2484654"/>
                  <a:pt x="919547" y="2553234"/>
                </a:cubicBezTo>
                <a:cubicBezTo>
                  <a:pt x="1089092" y="2622767"/>
                  <a:pt x="1274830" y="2654199"/>
                  <a:pt x="1458663" y="2645627"/>
                </a:cubicBezTo>
                <a:cubicBezTo>
                  <a:pt x="1642495" y="2638007"/>
                  <a:pt x="1824422" y="2588477"/>
                  <a:pt x="1987300" y="2503704"/>
                </a:cubicBezTo>
                <a:cubicBezTo>
                  <a:pt x="2150177" y="2419884"/>
                  <a:pt x="2294958" y="2298917"/>
                  <a:pt x="2407353" y="2153184"/>
                </a:cubicBezTo>
                <a:cubicBezTo>
                  <a:pt x="2520700" y="2008404"/>
                  <a:pt x="2601663" y="1837907"/>
                  <a:pt x="2642620" y="1658837"/>
                </a:cubicBezTo>
                <a:cubicBezTo>
                  <a:pt x="2656908" y="1696937"/>
                  <a:pt x="2668338" y="1735989"/>
                  <a:pt x="2679767" y="1776947"/>
                </a:cubicBezTo>
                <a:cubicBezTo>
                  <a:pt x="2618808" y="1962684"/>
                  <a:pt x="2516890" y="2136039"/>
                  <a:pt x="2382588" y="2277962"/>
                </a:cubicBezTo>
                <a:cubicBezTo>
                  <a:pt x="2249238" y="2419884"/>
                  <a:pt x="2084455" y="2533232"/>
                  <a:pt x="1903480" y="2604669"/>
                </a:cubicBezTo>
                <a:cubicBezTo>
                  <a:pt x="1722505" y="2677059"/>
                  <a:pt x="1526290" y="2708492"/>
                  <a:pt x="1332932" y="2697062"/>
                </a:cubicBezTo>
                <a:cubicBezTo>
                  <a:pt x="1139575" y="2685632"/>
                  <a:pt x="949075" y="2631339"/>
                  <a:pt x="779530" y="2538947"/>
                </a:cubicBezTo>
                <a:cubicBezTo>
                  <a:pt x="609032" y="2447507"/>
                  <a:pt x="461395" y="2317014"/>
                  <a:pt x="347095" y="2162709"/>
                </a:cubicBezTo>
                <a:cubicBezTo>
                  <a:pt x="233747" y="2008404"/>
                  <a:pt x="153737" y="1828382"/>
                  <a:pt x="116590" y="1640739"/>
                </a:cubicBezTo>
                <a:cubicBezTo>
                  <a:pt x="79442" y="1452144"/>
                  <a:pt x="84205" y="1257834"/>
                  <a:pt x="129925" y="1072097"/>
                </a:cubicBezTo>
                <a:cubicBezTo>
                  <a:pt x="152785" y="979704"/>
                  <a:pt x="185170" y="889217"/>
                  <a:pt x="228032" y="804444"/>
                </a:cubicBezTo>
                <a:cubicBezTo>
                  <a:pt x="270895" y="719672"/>
                  <a:pt x="322330" y="638709"/>
                  <a:pt x="382337" y="565367"/>
                </a:cubicBezTo>
                <a:close/>
                <a:moveTo>
                  <a:pt x="2429260" y="494882"/>
                </a:moveTo>
                <a:cubicBezTo>
                  <a:pt x="2431165" y="495834"/>
                  <a:pt x="2433070" y="496787"/>
                  <a:pt x="2434975" y="497739"/>
                </a:cubicBezTo>
                <a:cubicBezTo>
                  <a:pt x="2436880" y="499644"/>
                  <a:pt x="2439737" y="500597"/>
                  <a:pt x="2441642" y="501549"/>
                </a:cubicBezTo>
                <a:cubicBezTo>
                  <a:pt x="2451167" y="512027"/>
                  <a:pt x="2459740" y="523457"/>
                  <a:pt x="2468312" y="534887"/>
                </a:cubicBezTo>
                <a:cubicBezTo>
                  <a:pt x="2476885" y="546317"/>
                  <a:pt x="2486410" y="557747"/>
                  <a:pt x="2494030" y="569177"/>
                </a:cubicBezTo>
                <a:cubicBezTo>
                  <a:pt x="2504507" y="584417"/>
                  <a:pt x="2515937" y="600609"/>
                  <a:pt x="2526415" y="616802"/>
                </a:cubicBezTo>
                <a:cubicBezTo>
                  <a:pt x="2539750" y="637757"/>
                  <a:pt x="2553085" y="657759"/>
                  <a:pt x="2564515" y="678714"/>
                </a:cubicBezTo>
                <a:lnTo>
                  <a:pt x="2582612" y="711099"/>
                </a:lnTo>
                <a:lnTo>
                  <a:pt x="2591185" y="727292"/>
                </a:lnTo>
                <a:lnTo>
                  <a:pt x="2598805" y="743484"/>
                </a:lnTo>
                <a:cubicBezTo>
                  <a:pt x="2597852" y="743484"/>
                  <a:pt x="2597852" y="742532"/>
                  <a:pt x="2596900" y="742532"/>
                </a:cubicBezTo>
                <a:cubicBezTo>
                  <a:pt x="2591185" y="731102"/>
                  <a:pt x="2585470" y="720624"/>
                  <a:pt x="2578802" y="709194"/>
                </a:cubicBezTo>
                <a:lnTo>
                  <a:pt x="2559752" y="675857"/>
                </a:lnTo>
                <a:cubicBezTo>
                  <a:pt x="2546417" y="653949"/>
                  <a:pt x="2533082" y="632042"/>
                  <a:pt x="2518795" y="611087"/>
                </a:cubicBezTo>
                <a:lnTo>
                  <a:pt x="2486410" y="566319"/>
                </a:lnTo>
                <a:cubicBezTo>
                  <a:pt x="2477837" y="553937"/>
                  <a:pt x="2468312" y="542507"/>
                  <a:pt x="2458787" y="530124"/>
                </a:cubicBezTo>
                <a:lnTo>
                  <a:pt x="2444500" y="512027"/>
                </a:lnTo>
                <a:close/>
                <a:moveTo>
                  <a:pt x="2280670" y="458687"/>
                </a:moveTo>
                <a:cubicBezTo>
                  <a:pt x="2285432" y="460592"/>
                  <a:pt x="2291147" y="462497"/>
                  <a:pt x="2296862" y="465354"/>
                </a:cubicBezTo>
                <a:cubicBezTo>
                  <a:pt x="2334010" y="502978"/>
                  <a:pt x="2368538" y="542983"/>
                  <a:pt x="2400566" y="585131"/>
                </a:cubicBezTo>
                <a:lnTo>
                  <a:pt x="2444909" y="651438"/>
                </a:lnTo>
                <a:lnTo>
                  <a:pt x="2442595" y="648234"/>
                </a:lnTo>
                <a:lnTo>
                  <a:pt x="2418782" y="613944"/>
                </a:lnTo>
                <a:lnTo>
                  <a:pt x="2393065" y="581559"/>
                </a:lnTo>
                <a:lnTo>
                  <a:pt x="2379730" y="565367"/>
                </a:lnTo>
                <a:lnTo>
                  <a:pt x="2366395" y="549174"/>
                </a:lnTo>
                <a:cubicBezTo>
                  <a:pt x="2356870" y="538697"/>
                  <a:pt x="2348297" y="528219"/>
                  <a:pt x="2338772" y="517742"/>
                </a:cubicBezTo>
                <a:cubicBezTo>
                  <a:pt x="2319722" y="497739"/>
                  <a:pt x="2300672" y="477737"/>
                  <a:pt x="2280670" y="458687"/>
                </a:cubicBezTo>
                <a:close/>
                <a:moveTo>
                  <a:pt x="1399608" y="153887"/>
                </a:moveTo>
                <a:cubicBezTo>
                  <a:pt x="2072953" y="153887"/>
                  <a:pt x="2618808" y="699741"/>
                  <a:pt x="2618808" y="1373087"/>
                </a:cubicBezTo>
                <a:cubicBezTo>
                  <a:pt x="2618808" y="1415171"/>
                  <a:pt x="2616676" y="1456757"/>
                  <a:pt x="2612513" y="1497743"/>
                </a:cubicBezTo>
                <a:lnTo>
                  <a:pt x="2595954" y="1606243"/>
                </a:lnTo>
                <a:lnTo>
                  <a:pt x="2598805" y="1612164"/>
                </a:lnTo>
                <a:cubicBezTo>
                  <a:pt x="2606425" y="1630262"/>
                  <a:pt x="2613092" y="1648359"/>
                  <a:pt x="2620713" y="1667409"/>
                </a:cubicBezTo>
                <a:cubicBezTo>
                  <a:pt x="2580707" y="1828382"/>
                  <a:pt x="2507365" y="1979829"/>
                  <a:pt x="2408305" y="2112227"/>
                </a:cubicBezTo>
                <a:cubicBezTo>
                  <a:pt x="2309245" y="2244624"/>
                  <a:pt x="2183515" y="2357019"/>
                  <a:pt x="2041592" y="2439887"/>
                </a:cubicBezTo>
                <a:cubicBezTo>
                  <a:pt x="1899670" y="2523707"/>
                  <a:pt x="1741555" y="2577999"/>
                  <a:pt x="1578677" y="2599907"/>
                </a:cubicBezTo>
                <a:cubicBezTo>
                  <a:pt x="1415800" y="2621814"/>
                  <a:pt x="1250065" y="2611337"/>
                  <a:pt x="1091950" y="2569427"/>
                </a:cubicBezTo>
                <a:cubicBezTo>
                  <a:pt x="933835" y="2527517"/>
                  <a:pt x="785245" y="2453222"/>
                  <a:pt x="656657" y="2353209"/>
                </a:cubicBezTo>
                <a:cubicBezTo>
                  <a:pt x="528070" y="2253197"/>
                  <a:pt x="419485" y="2128419"/>
                  <a:pt x="339475" y="1987449"/>
                </a:cubicBezTo>
                <a:cubicBezTo>
                  <a:pt x="259465" y="1846479"/>
                  <a:pt x="208030" y="1689317"/>
                  <a:pt x="188980" y="1529297"/>
                </a:cubicBezTo>
                <a:lnTo>
                  <a:pt x="186849" y="1498705"/>
                </a:lnTo>
                <a:lnTo>
                  <a:pt x="186703" y="1497743"/>
                </a:lnTo>
                <a:lnTo>
                  <a:pt x="186492" y="1493576"/>
                </a:lnTo>
                <a:lnTo>
                  <a:pt x="180586" y="1408776"/>
                </a:lnTo>
                <a:lnTo>
                  <a:pt x="181167" y="1388115"/>
                </a:lnTo>
                <a:lnTo>
                  <a:pt x="180408" y="1373087"/>
                </a:lnTo>
                <a:lnTo>
                  <a:pt x="183073" y="1320311"/>
                </a:lnTo>
                <a:lnTo>
                  <a:pt x="183979" y="1288077"/>
                </a:lnTo>
                <a:lnTo>
                  <a:pt x="185178" y="1278633"/>
                </a:lnTo>
                <a:lnTo>
                  <a:pt x="186703" y="1248431"/>
                </a:lnTo>
                <a:cubicBezTo>
                  <a:pt x="249138" y="633642"/>
                  <a:pt x="768346" y="153887"/>
                  <a:pt x="1399608" y="153887"/>
                </a:cubicBezTo>
                <a:close/>
                <a:moveTo>
                  <a:pt x="823345" y="112930"/>
                </a:moveTo>
                <a:cubicBezTo>
                  <a:pt x="776673" y="141505"/>
                  <a:pt x="733810" y="172937"/>
                  <a:pt x="690948" y="207227"/>
                </a:cubicBezTo>
                <a:cubicBezTo>
                  <a:pt x="596650" y="265330"/>
                  <a:pt x="509973" y="333910"/>
                  <a:pt x="431868" y="411062"/>
                </a:cubicBezTo>
                <a:cubicBezTo>
                  <a:pt x="354715" y="489167"/>
                  <a:pt x="286135" y="575845"/>
                  <a:pt x="228985" y="670142"/>
                </a:cubicBezTo>
                <a:cubicBezTo>
                  <a:pt x="171835" y="765392"/>
                  <a:pt x="127068" y="866357"/>
                  <a:pt x="93730" y="971132"/>
                </a:cubicBezTo>
                <a:cubicBezTo>
                  <a:pt x="62298" y="1075907"/>
                  <a:pt x="42295" y="1185445"/>
                  <a:pt x="35628" y="1294982"/>
                </a:cubicBezTo>
                <a:cubicBezTo>
                  <a:pt x="28960" y="1404520"/>
                  <a:pt x="35628" y="1515010"/>
                  <a:pt x="55630" y="1623595"/>
                </a:cubicBezTo>
                <a:cubicBezTo>
                  <a:pt x="59440" y="1651217"/>
                  <a:pt x="67060" y="1677887"/>
                  <a:pt x="72775" y="1704557"/>
                </a:cubicBezTo>
                <a:cubicBezTo>
                  <a:pt x="75633" y="1717892"/>
                  <a:pt x="79443" y="1731227"/>
                  <a:pt x="83253" y="1744562"/>
                </a:cubicBezTo>
                <a:cubicBezTo>
                  <a:pt x="87063" y="1757897"/>
                  <a:pt x="90873" y="1771232"/>
                  <a:pt x="94683" y="1784567"/>
                </a:cubicBezTo>
                <a:cubicBezTo>
                  <a:pt x="111828" y="1836955"/>
                  <a:pt x="130878" y="1889342"/>
                  <a:pt x="153738" y="1938872"/>
                </a:cubicBezTo>
                <a:cubicBezTo>
                  <a:pt x="176598" y="1989355"/>
                  <a:pt x="203268" y="2036980"/>
                  <a:pt x="230890" y="2084605"/>
                </a:cubicBezTo>
                <a:cubicBezTo>
                  <a:pt x="260418" y="2131277"/>
                  <a:pt x="290898" y="2176997"/>
                  <a:pt x="325188" y="2219860"/>
                </a:cubicBezTo>
                <a:cubicBezTo>
                  <a:pt x="358525" y="2263675"/>
                  <a:pt x="396625" y="2304632"/>
                  <a:pt x="434725" y="2343685"/>
                </a:cubicBezTo>
                <a:cubicBezTo>
                  <a:pt x="474730" y="2381785"/>
                  <a:pt x="514735" y="2418932"/>
                  <a:pt x="558550" y="2452270"/>
                </a:cubicBezTo>
                <a:cubicBezTo>
                  <a:pt x="601413" y="2486560"/>
                  <a:pt x="647133" y="2517992"/>
                  <a:pt x="693805" y="2546567"/>
                </a:cubicBezTo>
                <a:lnTo>
                  <a:pt x="730000" y="2567522"/>
                </a:lnTo>
                <a:lnTo>
                  <a:pt x="748098" y="2578000"/>
                </a:lnTo>
                <a:lnTo>
                  <a:pt x="766195" y="2587525"/>
                </a:lnTo>
                <a:lnTo>
                  <a:pt x="803343" y="2606575"/>
                </a:lnTo>
                <a:cubicBezTo>
                  <a:pt x="815725" y="2612290"/>
                  <a:pt x="828108" y="2618005"/>
                  <a:pt x="840490" y="2623720"/>
                </a:cubicBezTo>
                <a:cubicBezTo>
                  <a:pt x="890020" y="2647532"/>
                  <a:pt x="942408" y="2665630"/>
                  <a:pt x="994795" y="2682775"/>
                </a:cubicBezTo>
                <a:cubicBezTo>
                  <a:pt x="1048135" y="2698967"/>
                  <a:pt x="1101475" y="2712302"/>
                  <a:pt x="1155768" y="2721827"/>
                </a:cubicBezTo>
                <a:cubicBezTo>
                  <a:pt x="1371985" y="2761832"/>
                  <a:pt x="1597728" y="2746592"/>
                  <a:pt x="1808230" y="2681822"/>
                </a:cubicBezTo>
                <a:cubicBezTo>
                  <a:pt x="1913005" y="2648485"/>
                  <a:pt x="2013970" y="2602765"/>
                  <a:pt x="2108268" y="2545615"/>
                </a:cubicBezTo>
                <a:cubicBezTo>
                  <a:pt x="2202565" y="2487512"/>
                  <a:pt x="2289243" y="2419885"/>
                  <a:pt x="2367348" y="2341780"/>
                </a:cubicBezTo>
                <a:cubicBezTo>
                  <a:pt x="2444500" y="2263675"/>
                  <a:pt x="2513080" y="2176997"/>
                  <a:pt x="2570230" y="2082700"/>
                </a:cubicBezTo>
                <a:cubicBezTo>
                  <a:pt x="2627380" y="1988402"/>
                  <a:pt x="2672148" y="1886485"/>
                  <a:pt x="2705485" y="1781710"/>
                </a:cubicBezTo>
                <a:cubicBezTo>
                  <a:pt x="2715963" y="1822667"/>
                  <a:pt x="2725488" y="1865530"/>
                  <a:pt x="2731203" y="1908392"/>
                </a:cubicBezTo>
                <a:cubicBezTo>
                  <a:pt x="2720725" y="1936015"/>
                  <a:pt x="2708343" y="1961732"/>
                  <a:pt x="2695960" y="1988402"/>
                </a:cubicBezTo>
                <a:cubicBezTo>
                  <a:pt x="2690245" y="2001737"/>
                  <a:pt x="2682625" y="2014120"/>
                  <a:pt x="2675958" y="2027455"/>
                </a:cubicBezTo>
                <a:cubicBezTo>
                  <a:pt x="2668338" y="2039837"/>
                  <a:pt x="2662623" y="2053172"/>
                  <a:pt x="2655003" y="2065555"/>
                </a:cubicBezTo>
                <a:cubicBezTo>
                  <a:pt x="2640715" y="2090320"/>
                  <a:pt x="2626428" y="2116037"/>
                  <a:pt x="2610235" y="2139850"/>
                </a:cubicBezTo>
                <a:lnTo>
                  <a:pt x="2586423" y="2176045"/>
                </a:lnTo>
                <a:lnTo>
                  <a:pt x="2560705" y="2211287"/>
                </a:lnTo>
                <a:cubicBezTo>
                  <a:pt x="2492125" y="2305585"/>
                  <a:pt x="2411163" y="2390357"/>
                  <a:pt x="2322580" y="2464652"/>
                </a:cubicBezTo>
                <a:cubicBezTo>
                  <a:pt x="2144463" y="2613242"/>
                  <a:pt x="1929198" y="2718017"/>
                  <a:pt x="1702503" y="2764690"/>
                </a:cubicBezTo>
                <a:cubicBezTo>
                  <a:pt x="1589155" y="2788502"/>
                  <a:pt x="1473903" y="2797075"/>
                  <a:pt x="1358650" y="2793265"/>
                </a:cubicBezTo>
                <a:cubicBezTo>
                  <a:pt x="1300548" y="2792312"/>
                  <a:pt x="1243398" y="2785645"/>
                  <a:pt x="1186248" y="2777072"/>
                </a:cubicBezTo>
                <a:cubicBezTo>
                  <a:pt x="1171960" y="2775167"/>
                  <a:pt x="1157673" y="2772310"/>
                  <a:pt x="1143385" y="2769452"/>
                </a:cubicBezTo>
                <a:cubicBezTo>
                  <a:pt x="1130050" y="2766595"/>
                  <a:pt x="1115763" y="2764690"/>
                  <a:pt x="1101475" y="2760880"/>
                </a:cubicBezTo>
                <a:cubicBezTo>
                  <a:pt x="1072900" y="2753260"/>
                  <a:pt x="1045278" y="2747545"/>
                  <a:pt x="1017655" y="2738972"/>
                </a:cubicBezTo>
                <a:lnTo>
                  <a:pt x="976698" y="2726590"/>
                </a:lnTo>
                <a:lnTo>
                  <a:pt x="935740" y="2712302"/>
                </a:lnTo>
                <a:cubicBezTo>
                  <a:pt x="908118" y="2702777"/>
                  <a:pt x="881448" y="2691347"/>
                  <a:pt x="854778" y="2680870"/>
                </a:cubicBezTo>
                <a:cubicBezTo>
                  <a:pt x="841443" y="2675155"/>
                  <a:pt x="829060" y="2668487"/>
                  <a:pt x="815725" y="2662772"/>
                </a:cubicBezTo>
                <a:cubicBezTo>
                  <a:pt x="802390" y="2656105"/>
                  <a:pt x="789055" y="2650390"/>
                  <a:pt x="776673" y="2643722"/>
                </a:cubicBezTo>
                <a:cubicBezTo>
                  <a:pt x="750955" y="2630387"/>
                  <a:pt x="725238" y="2618005"/>
                  <a:pt x="700473" y="2602765"/>
                </a:cubicBezTo>
                <a:cubicBezTo>
                  <a:pt x="688090" y="2595145"/>
                  <a:pt x="675708" y="2588477"/>
                  <a:pt x="663325" y="2580857"/>
                </a:cubicBezTo>
                <a:lnTo>
                  <a:pt x="627130" y="2557045"/>
                </a:lnTo>
                <a:lnTo>
                  <a:pt x="609033" y="2545615"/>
                </a:lnTo>
                <a:lnTo>
                  <a:pt x="591888" y="2533232"/>
                </a:lnTo>
                <a:lnTo>
                  <a:pt x="556645" y="2507515"/>
                </a:lnTo>
                <a:cubicBezTo>
                  <a:pt x="510925" y="2472272"/>
                  <a:pt x="467110" y="2435125"/>
                  <a:pt x="426153" y="2395120"/>
                </a:cubicBezTo>
                <a:cubicBezTo>
                  <a:pt x="384243" y="2355115"/>
                  <a:pt x="346143" y="2312252"/>
                  <a:pt x="309948" y="2268437"/>
                </a:cubicBezTo>
                <a:cubicBezTo>
                  <a:pt x="274705" y="2223670"/>
                  <a:pt x="240415" y="2176997"/>
                  <a:pt x="210888" y="2128420"/>
                </a:cubicBezTo>
                <a:cubicBezTo>
                  <a:pt x="195648" y="2104607"/>
                  <a:pt x="182313" y="2078890"/>
                  <a:pt x="168025" y="2054125"/>
                </a:cubicBezTo>
                <a:cubicBezTo>
                  <a:pt x="160405" y="2041742"/>
                  <a:pt x="154690" y="2028407"/>
                  <a:pt x="148023" y="2016025"/>
                </a:cubicBezTo>
                <a:cubicBezTo>
                  <a:pt x="141355" y="2003642"/>
                  <a:pt x="134688" y="1991260"/>
                  <a:pt x="128973" y="1977925"/>
                </a:cubicBezTo>
                <a:lnTo>
                  <a:pt x="111828" y="1938872"/>
                </a:lnTo>
                <a:cubicBezTo>
                  <a:pt x="108970" y="1932205"/>
                  <a:pt x="106113" y="1925537"/>
                  <a:pt x="103255" y="1918870"/>
                </a:cubicBezTo>
                <a:lnTo>
                  <a:pt x="95635" y="1898867"/>
                </a:lnTo>
                <a:lnTo>
                  <a:pt x="80395" y="1858862"/>
                </a:lnTo>
                <a:cubicBezTo>
                  <a:pt x="75633" y="1845527"/>
                  <a:pt x="71823" y="1831240"/>
                  <a:pt x="67060" y="1817905"/>
                </a:cubicBezTo>
                <a:cubicBezTo>
                  <a:pt x="57535" y="1791235"/>
                  <a:pt x="50868" y="1763612"/>
                  <a:pt x="43248" y="1735990"/>
                </a:cubicBezTo>
                <a:cubicBezTo>
                  <a:pt x="39438" y="1721702"/>
                  <a:pt x="36580" y="1708367"/>
                  <a:pt x="33723" y="1694080"/>
                </a:cubicBezTo>
                <a:cubicBezTo>
                  <a:pt x="30865" y="1679792"/>
                  <a:pt x="28008" y="1666457"/>
                  <a:pt x="25150" y="1652170"/>
                </a:cubicBezTo>
                <a:cubicBezTo>
                  <a:pt x="14673" y="1595972"/>
                  <a:pt x="6100" y="1539775"/>
                  <a:pt x="3243" y="1482625"/>
                </a:cubicBezTo>
                <a:cubicBezTo>
                  <a:pt x="-4377" y="1369277"/>
                  <a:pt x="1338" y="1254977"/>
                  <a:pt x="21340" y="1142582"/>
                </a:cubicBezTo>
                <a:lnTo>
                  <a:pt x="28960" y="1100672"/>
                </a:lnTo>
                <a:cubicBezTo>
                  <a:pt x="31818" y="1086385"/>
                  <a:pt x="35628" y="1073050"/>
                  <a:pt x="38485" y="1058762"/>
                </a:cubicBezTo>
                <a:cubicBezTo>
                  <a:pt x="42295" y="1045427"/>
                  <a:pt x="45153" y="1031140"/>
                  <a:pt x="48963" y="1017805"/>
                </a:cubicBezTo>
                <a:lnTo>
                  <a:pt x="61345" y="976847"/>
                </a:lnTo>
                <a:cubicBezTo>
                  <a:pt x="63250" y="970180"/>
                  <a:pt x="65155" y="963512"/>
                  <a:pt x="67060" y="956845"/>
                </a:cubicBezTo>
                <a:lnTo>
                  <a:pt x="73728" y="935890"/>
                </a:lnTo>
                <a:lnTo>
                  <a:pt x="88015" y="895885"/>
                </a:lnTo>
                <a:cubicBezTo>
                  <a:pt x="93730" y="882550"/>
                  <a:pt x="98493" y="869215"/>
                  <a:pt x="104208" y="855880"/>
                </a:cubicBezTo>
                <a:cubicBezTo>
                  <a:pt x="108970" y="842545"/>
                  <a:pt x="114685" y="829210"/>
                  <a:pt x="120400" y="816827"/>
                </a:cubicBezTo>
                <a:cubicBezTo>
                  <a:pt x="132783" y="791110"/>
                  <a:pt x="144213" y="765392"/>
                  <a:pt x="157548" y="740627"/>
                </a:cubicBezTo>
                <a:cubicBezTo>
                  <a:pt x="164215" y="728245"/>
                  <a:pt x="170883" y="715862"/>
                  <a:pt x="177550" y="703480"/>
                </a:cubicBezTo>
                <a:lnTo>
                  <a:pt x="199458" y="666332"/>
                </a:lnTo>
                <a:cubicBezTo>
                  <a:pt x="207078" y="653950"/>
                  <a:pt x="214698" y="641567"/>
                  <a:pt x="222318" y="630137"/>
                </a:cubicBezTo>
                <a:lnTo>
                  <a:pt x="245178" y="594895"/>
                </a:lnTo>
                <a:lnTo>
                  <a:pt x="269943" y="560605"/>
                </a:lnTo>
                <a:cubicBezTo>
                  <a:pt x="278515" y="548222"/>
                  <a:pt x="287088" y="536792"/>
                  <a:pt x="295660" y="526315"/>
                </a:cubicBezTo>
                <a:cubicBezTo>
                  <a:pt x="365193" y="437732"/>
                  <a:pt x="445203" y="356770"/>
                  <a:pt x="533785" y="287237"/>
                </a:cubicBezTo>
                <a:cubicBezTo>
                  <a:pt x="623320" y="217705"/>
                  <a:pt x="720475" y="158650"/>
                  <a:pt x="823345" y="112930"/>
                </a:cubicBezTo>
                <a:close/>
                <a:moveTo>
                  <a:pt x="1879668" y="109120"/>
                </a:moveTo>
                <a:cubicBezTo>
                  <a:pt x="1896813" y="113882"/>
                  <a:pt x="1914910" y="118645"/>
                  <a:pt x="1932055" y="124360"/>
                </a:cubicBezTo>
                <a:lnTo>
                  <a:pt x="1984443" y="142457"/>
                </a:lnTo>
                <a:cubicBezTo>
                  <a:pt x="2144463" y="219610"/>
                  <a:pt x="2288290" y="328195"/>
                  <a:pt x="2406400" y="459640"/>
                </a:cubicBezTo>
                <a:lnTo>
                  <a:pt x="2376873" y="432970"/>
                </a:lnTo>
                <a:cubicBezTo>
                  <a:pt x="2366395" y="424397"/>
                  <a:pt x="2356870" y="415825"/>
                  <a:pt x="2346393" y="407252"/>
                </a:cubicBezTo>
                <a:cubicBezTo>
                  <a:pt x="2213043" y="277712"/>
                  <a:pt x="2053975" y="174842"/>
                  <a:pt x="1879668" y="109120"/>
                </a:cubicBezTo>
                <a:close/>
                <a:moveTo>
                  <a:pt x="1596775" y="107215"/>
                </a:moveTo>
                <a:lnTo>
                  <a:pt x="1618682" y="107215"/>
                </a:lnTo>
                <a:lnTo>
                  <a:pt x="1658687" y="114835"/>
                </a:lnTo>
                <a:lnTo>
                  <a:pt x="1698692" y="124360"/>
                </a:lnTo>
                <a:lnTo>
                  <a:pt x="1718695" y="129122"/>
                </a:lnTo>
                <a:cubicBezTo>
                  <a:pt x="1725362" y="131027"/>
                  <a:pt x="1732030" y="132932"/>
                  <a:pt x="1738697" y="134837"/>
                </a:cubicBezTo>
                <a:lnTo>
                  <a:pt x="1777750" y="146267"/>
                </a:lnTo>
                <a:cubicBezTo>
                  <a:pt x="1829185" y="163412"/>
                  <a:pt x="1880620" y="182462"/>
                  <a:pt x="1930150" y="206275"/>
                </a:cubicBezTo>
                <a:cubicBezTo>
                  <a:pt x="2030162" y="251995"/>
                  <a:pt x="2122555" y="312002"/>
                  <a:pt x="2206375" y="381535"/>
                </a:cubicBezTo>
                <a:cubicBezTo>
                  <a:pt x="2199707" y="377725"/>
                  <a:pt x="2192087" y="374867"/>
                  <a:pt x="2185420" y="371057"/>
                </a:cubicBezTo>
                <a:cubicBezTo>
                  <a:pt x="2182562" y="369152"/>
                  <a:pt x="2178752" y="367247"/>
                  <a:pt x="2175895" y="365342"/>
                </a:cubicBezTo>
                <a:cubicBezTo>
                  <a:pt x="1990157" y="222467"/>
                  <a:pt x="1764415" y="131980"/>
                  <a:pt x="1532005" y="108167"/>
                </a:cubicBezTo>
                <a:lnTo>
                  <a:pt x="1574867" y="108167"/>
                </a:lnTo>
                <a:close/>
                <a:moveTo>
                  <a:pt x="1399607" y="81497"/>
                </a:moveTo>
                <a:lnTo>
                  <a:pt x="1348172" y="89117"/>
                </a:lnTo>
                <a:lnTo>
                  <a:pt x="1334837" y="91022"/>
                </a:lnTo>
                <a:lnTo>
                  <a:pt x="1321502" y="93879"/>
                </a:lnTo>
                <a:lnTo>
                  <a:pt x="1295785" y="99594"/>
                </a:lnTo>
                <a:cubicBezTo>
                  <a:pt x="1142432" y="111977"/>
                  <a:pt x="991937" y="151982"/>
                  <a:pt x="853825" y="217704"/>
                </a:cubicBezTo>
                <a:cubicBezTo>
                  <a:pt x="715712" y="282474"/>
                  <a:pt x="589030" y="373914"/>
                  <a:pt x="482350" y="483452"/>
                </a:cubicBezTo>
                <a:cubicBezTo>
                  <a:pt x="525212" y="428207"/>
                  <a:pt x="572837" y="375819"/>
                  <a:pt x="626177" y="327242"/>
                </a:cubicBezTo>
                <a:cubicBezTo>
                  <a:pt x="681422" y="286284"/>
                  <a:pt x="741430" y="251042"/>
                  <a:pt x="802390" y="219609"/>
                </a:cubicBezTo>
                <a:cubicBezTo>
                  <a:pt x="833822" y="204369"/>
                  <a:pt x="865255" y="190082"/>
                  <a:pt x="896687" y="176747"/>
                </a:cubicBezTo>
                <a:lnTo>
                  <a:pt x="945265" y="158649"/>
                </a:lnTo>
                <a:cubicBezTo>
                  <a:pt x="960505" y="152934"/>
                  <a:pt x="977650" y="148172"/>
                  <a:pt x="993842" y="142457"/>
                </a:cubicBezTo>
                <a:cubicBezTo>
                  <a:pt x="1059565" y="122454"/>
                  <a:pt x="1127192" y="105309"/>
                  <a:pt x="1194820" y="95784"/>
                </a:cubicBezTo>
                <a:cubicBezTo>
                  <a:pt x="1262447" y="86259"/>
                  <a:pt x="1331027" y="81497"/>
                  <a:pt x="1399607" y="81497"/>
                </a:cubicBezTo>
                <a:close/>
                <a:moveTo>
                  <a:pt x="1362475" y="222"/>
                </a:moveTo>
                <a:cubicBezTo>
                  <a:pt x="1504681" y="-2323"/>
                  <a:pt x="1647020" y="16965"/>
                  <a:pt x="1783465" y="57685"/>
                </a:cubicBezTo>
                <a:cubicBezTo>
                  <a:pt x="1771083" y="55780"/>
                  <a:pt x="1758700" y="53875"/>
                  <a:pt x="1748223" y="51970"/>
                </a:cubicBezTo>
                <a:cubicBezTo>
                  <a:pt x="1735840" y="50065"/>
                  <a:pt x="1723458" y="49112"/>
                  <a:pt x="1711075" y="48160"/>
                </a:cubicBezTo>
                <a:cubicBezTo>
                  <a:pt x="1678690" y="39587"/>
                  <a:pt x="1645353" y="33872"/>
                  <a:pt x="1612015" y="28157"/>
                </a:cubicBezTo>
                <a:cubicBezTo>
                  <a:pt x="1594870" y="26252"/>
                  <a:pt x="1578678" y="23395"/>
                  <a:pt x="1561533" y="21490"/>
                </a:cubicBezTo>
                <a:cubicBezTo>
                  <a:pt x="1544388" y="19585"/>
                  <a:pt x="1528195" y="17680"/>
                  <a:pt x="1511050" y="16727"/>
                </a:cubicBezTo>
                <a:cubicBezTo>
                  <a:pt x="1493905" y="15775"/>
                  <a:pt x="1477713" y="12917"/>
                  <a:pt x="1460568" y="12917"/>
                </a:cubicBezTo>
                <a:lnTo>
                  <a:pt x="1410085" y="11012"/>
                </a:lnTo>
                <a:cubicBezTo>
                  <a:pt x="1392940" y="11012"/>
                  <a:pt x="1376748" y="11965"/>
                  <a:pt x="1359603" y="11965"/>
                </a:cubicBezTo>
                <a:lnTo>
                  <a:pt x="1333885" y="12917"/>
                </a:lnTo>
                <a:cubicBezTo>
                  <a:pt x="1326265" y="13870"/>
                  <a:pt x="1317693" y="13870"/>
                  <a:pt x="1309120" y="14822"/>
                </a:cubicBezTo>
                <a:cubicBezTo>
                  <a:pt x="1173865" y="22442"/>
                  <a:pt x="1040515" y="51017"/>
                  <a:pt x="913833" y="98642"/>
                </a:cubicBezTo>
                <a:cubicBezTo>
                  <a:pt x="921453" y="94832"/>
                  <a:pt x="927168" y="91975"/>
                  <a:pt x="931930" y="89117"/>
                </a:cubicBezTo>
                <a:cubicBezTo>
                  <a:pt x="936693" y="87212"/>
                  <a:pt x="941455" y="84355"/>
                  <a:pt x="946218" y="82450"/>
                </a:cubicBezTo>
                <a:cubicBezTo>
                  <a:pt x="955743" y="77687"/>
                  <a:pt x="965268" y="72925"/>
                  <a:pt x="982413" y="66257"/>
                </a:cubicBezTo>
                <a:cubicBezTo>
                  <a:pt x="990985" y="62447"/>
                  <a:pt x="1001463" y="58637"/>
                  <a:pt x="1013845" y="54827"/>
                </a:cubicBezTo>
                <a:cubicBezTo>
                  <a:pt x="1026228" y="51017"/>
                  <a:pt x="1041468" y="45302"/>
                  <a:pt x="1060518" y="40540"/>
                </a:cubicBezTo>
                <a:cubicBezTo>
                  <a:pt x="1079568" y="35777"/>
                  <a:pt x="1101475" y="30062"/>
                  <a:pt x="1128145" y="24347"/>
                </a:cubicBezTo>
                <a:cubicBezTo>
                  <a:pt x="1141480" y="22442"/>
                  <a:pt x="1155768" y="19585"/>
                  <a:pt x="1171008" y="16727"/>
                </a:cubicBezTo>
                <a:cubicBezTo>
                  <a:pt x="1178628" y="15775"/>
                  <a:pt x="1186248" y="13870"/>
                  <a:pt x="1194820" y="12917"/>
                </a:cubicBezTo>
                <a:cubicBezTo>
                  <a:pt x="1202440" y="11965"/>
                  <a:pt x="1211965" y="11012"/>
                  <a:pt x="1220538" y="10060"/>
                </a:cubicBezTo>
                <a:cubicBezTo>
                  <a:pt x="1267687" y="4345"/>
                  <a:pt x="1315074" y="1071"/>
                  <a:pt x="1362475" y="222"/>
                </a:cubicBezTo>
                <a:close/>
              </a:path>
            </a:pathLst>
          </a:custGeom>
          <a:solidFill>
            <a:schemeClr val="accent5"/>
          </a:solidFill>
          <a:ln w="9525" cap="flat">
            <a:noFill/>
            <a:prstDash val="solid"/>
            <a:miter/>
          </a:ln>
        </p:spPr>
        <p:txBody>
          <a:bodyPr rtlCol="0" anchor="ctr"/>
          <a:lstStyle/>
          <a:p>
            <a:endParaRPr lang="en-US" noProof="0" dirty="0"/>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7" name="Picture Placeholder 15">
            <a:extLst>
              <a:ext uri="{FF2B5EF4-FFF2-40B4-BE49-F238E27FC236}">
                <a16:creationId xmlns:a16="http://schemas.microsoft.com/office/drawing/2014/main" id="{9BEFB849-10AA-4702-9225-F101A3158C66}"/>
              </a:ext>
            </a:extLst>
          </p:cNvPr>
          <p:cNvSpPr>
            <a:spLocks noGrp="1"/>
          </p:cNvSpPr>
          <p:nvPr>
            <p:ph type="pic" sz="quarter" idx="41" hasCustomPrompt="1"/>
          </p:nvPr>
        </p:nvSpPr>
        <p:spPr>
          <a:xfrm>
            <a:off x="1512646"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6" name="Text Placeholder 8">
            <a:extLst>
              <a:ext uri="{FF2B5EF4-FFF2-40B4-BE49-F238E27FC236}">
                <a16:creationId xmlns:a16="http://schemas.microsoft.com/office/drawing/2014/main" id="{F1427EE8-A6A1-4664-99FB-B4F84FEE6037}"/>
              </a:ext>
            </a:extLst>
          </p:cNvPr>
          <p:cNvSpPr>
            <a:spLocks noGrp="1"/>
          </p:cNvSpPr>
          <p:nvPr>
            <p:ph type="body" sz="quarter" idx="17" hasCustomPrompt="1"/>
          </p:nvPr>
        </p:nvSpPr>
        <p:spPr>
          <a:xfrm>
            <a:off x="1013542"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id="{A9EE837D-7E70-4B33-89AA-1B0A10FAEEFD}"/>
              </a:ext>
            </a:extLst>
          </p:cNvPr>
          <p:cNvSpPr>
            <a:spLocks noGrp="1"/>
          </p:cNvSpPr>
          <p:nvPr>
            <p:ph type="body" sz="quarter" idx="18" hasCustomPrompt="1"/>
          </p:nvPr>
        </p:nvSpPr>
        <p:spPr>
          <a:xfrm>
            <a:off x="1013542"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8" name="Picture Placeholder 15">
            <a:extLst>
              <a:ext uri="{FF2B5EF4-FFF2-40B4-BE49-F238E27FC236}">
                <a16:creationId xmlns:a16="http://schemas.microsoft.com/office/drawing/2014/main" id="{950FDCA0-F98B-4045-84D2-96B0C07C3261}"/>
              </a:ext>
            </a:extLst>
          </p:cNvPr>
          <p:cNvSpPr>
            <a:spLocks noGrp="1"/>
          </p:cNvSpPr>
          <p:nvPr>
            <p:ph type="pic" sz="quarter" idx="47" hasCustomPrompt="1"/>
          </p:nvPr>
        </p:nvSpPr>
        <p:spPr>
          <a:xfrm>
            <a:off x="3680081"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9" name="Text Placeholder 8">
            <a:extLst>
              <a:ext uri="{FF2B5EF4-FFF2-40B4-BE49-F238E27FC236}">
                <a16:creationId xmlns:a16="http://schemas.microsoft.com/office/drawing/2014/main" id="{FAC72777-DABE-4857-9555-EC68421F02A3}"/>
              </a:ext>
            </a:extLst>
          </p:cNvPr>
          <p:cNvSpPr>
            <a:spLocks noGrp="1"/>
          </p:cNvSpPr>
          <p:nvPr>
            <p:ph type="body" sz="quarter" idx="33" hasCustomPrompt="1"/>
          </p:nvPr>
        </p:nvSpPr>
        <p:spPr>
          <a:xfrm>
            <a:off x="3180977"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id="{F5D4A1CD-8452-4E28-8B2B-1A89277B89BF}"/>
              </a:ext>
            </a:extLst>
          </p:cNvPr>
          <p:cNvSpPr>
            <a:spLocks noGrp="1"/>
          </p:cNvSpPr>
          <p:nvPr>
            <p:ph type="body" sz="quarter" idx="34" hasCustomPrompt="1"/>
          </p:nvPr>
        </p:nvSpPr>
        <p:spPr>
          <a:xfrm>
            <a:off x="3180977"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9" name="Picture Placeholder 15">
            <a:extLst>
              <a:ext uri="{FF2B5EF4-FFF2-40B4-BE49-F238E27FC236}">
                <a16:creationId xmlns:a16="http://schemas.microsoft.com/office/drawing/2014/main" id="{6C44DD27-06F8-5E4B-A3C6-697621E92BE8}"/>
              </a:ext>
            </a:extLst>
          </p:cNvPr>
          <p:cNvSpPr>
            <a:spLocks noGrp="1"/>
          </p:cNvSpPr>
          <p:nvPr>
            <p:ph type="pic" sz="quarter" idx="48" hasCustomPrompt="1"/>
          </p:nvPr>
        </p:nvSpPr>
        <p:spPr>
          <a:xfrm>
            <a:off x="5801796"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1" name="Text Placeholder 8">
            <a:extLst>
              <a:ext uri="{FF2B5EF4-FFF2-40B4-BE49-F238E27FC236}">
                <a16:creationId xmlns:a16="http://schemas.microsoft.com/office/drawing/2014/main" id="{86592013-2150-45F9-9877-1E4E3C1AFC32}"/>
              </a:ext>
            </a:extLst>
          </p:cNvPr>
          <p:cNvSpPr>
            <a:spLocks noGrp="1"/>
          </p:cNvSpPr>
          <p:nvPr>
            <p:ph type="body" sz="quarter" idx="35" hasCustomPrompt="1"/>
          </p:nvPr>
        </p:nvSpPr>
        <p:spPr>
          <a:xfrm>
            <a:off x="5302692"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id="{3A7F7E8E-86F4-45B9-8D2D-E2C1A4FF3612}"/>
              </a:ext>
            </a:extLst>
          </p:cNvPr>
          <p:cNvSpPr>
            <a:spLocks noGrp="1"/>
          </p:cNvSpPr>
          <p:nvPr>
            <p:ph type="body" sz="quarter" idx="36" hasCustomPrompt="1"/>
          </p:nvPr>
        </p:nvSpPr>
        <p:spPr>
          <a:xfrm>
            <a:off x="5302692"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0" name="Picture Placeholder 15">
            <a:extLst>
              <a:ext uri="{FF2B5EF4-FFF2-40B4-BE49-F238E27FC236}">
                <a16:creationId xmlns:a16="http://schemas.microsoft.com/office/drawing/2014/main" id="{B5386843-2347-C744-B933-1DD36A7C8E7D}"/>
              </a:ext>
            </a:extLst>
          </p:cNvPr>
          <p:cNvSpPr>
            <a:spLocks noGrp="1"/>
          </p:cNvSpPr>
          <p:nvPr>
            <p:ph type="pic" sz="quarter" idx="49" hasCustomPrompt="1"/>
          </p:nvPr>
        </p:nvSpPr>
        <p:spPr>
          <a:xfrm>
            <a:off x="7923511"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3" name="Text Placeholder 8">
            <a:extLst>
              <a:ext uri="{FF2B5EF4-FFF2-40B4-BE49-F238E27FC236}">
                <a16:creationId xmlns:a16="http://schemas.microsoft.com/office/drawing/2014/main" id="{B788C19C-2FDB-4A6C-969F-32022D374E97}"/>
              </a:ext>
            </a:extLst>
          </p:cNvPr>
          <p:cNvSpPr>
            <a:spLocks noGrp="1"/>
          </p:cNvSpPr>
          <p:nvPr>
            <p:ph type="body" sz="quarter" idx="37" hasCustomPrompt="1"/>
          </p:nvPr>
        </p:nvSpPr>
        <p:spPr>
          <a:xfrm>
            <a:off x="7424407"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4" name="Text Placeholder 10">
            <a:extLst>
              <a:ext uri="{FF2B5EF4-FFF2-40B4-BE49-F238E27FC236}">
                <a16:creationId xmlns:a16="http://schemas.microsoft.com/office/drawing/2014/main" id="{CCD08E75-AE8E-4E97-AD27-167DA938152E}"/>
              </a:ext>
            </a:extLst>
          </p:cNvPr>
          <p:cNvSpPr>
            <a:spLocks noGrp="1"/>
          </p:cNvSpPr>
          <p:nvPr>
            <p:ph type="body" sz="quarter" idx="38" hasCustomPrompt="1"/>
          </p:nvPr>
        </p:nvSpPr>
        <p:spPr>
          <a:xfrm>
            <a:off x="7424407"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1" name="Picture Placeholder 15">
            <a:extLst>
              <a:ext uri="{FF2B5EF4-FFF2-40B4-BE49-F238E27FC236}">
                <a16:creationId xmlns:a16="http://schemas.microsoft.com/office/drawing/2014/main" id="{A768E49A-CED3-8F42-97CF-C7E360393704}"/>
              </a:ext>
            </a:extLst>
          </p:cNvPr>
          <p:cNvSpPr>
            <a:spLocks noGrp="1"/>
          </p:cNvSpPr>
          <p:nvPr>
            <p:ph type="pic" sz="quarter" idx="50" hasCustomPrompt="1"/>
          </p:nvPr>
        </p:nvSpPr>
        <p:spPr>
          <a:xfrm>
            <a:off x="10063513"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5" name="Text Placeholder 8">
            <a:extLst>
              <a:ext uri="{FF2B5EF4-FFF2-40B4-BE49-F238E27FC236}">
                <a16:creationId xmlns:a16="http://schemas.microsoft.com/office/drawing/2014/main" id="{3A12930B-8731-45E4-B3E3-DC1419155EC3}"/>
              </a:ext>
            </a:extLst>
          </p:cNvPr>
          <p:cNvSpPr>
            <a:spLocks noGrp="1"/>
          </p:cNvSpPr>
          <p:nvPr>
            <p:ph type="body" sz="quarter" idx="39" hasCustomPrompt="1"/>
          </p:nvPr>
        </p:nvSpPr>
        <p:spPr>
          <a:xfrm>
            <a:off x="9564409"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6" name="Text Placeholder 10">
            <a:extLst>
              <a:ext uri="{FF2B5EF4-FFF2-40B4-BE49-F238E27FC236}">
                <a16:creationId xmlns:a16="http://schemas.microsoft.com/office/drawing/2014/main" id="{5E102C08-A9A7-47C6-82C1-58FFBD85289D}"/>
              </a:ext>
            </a:extLst>
          </p:cNvPr>
          <p:cNvSpPr>
            <a:spLocks noGrp="1"/>
          </p:cNvSpPr>
          <p:nvPr>
            <p:ph type="body" sz="quarter" idx="40" hasCustomPrompt="1"/>
          </p:nvPr>
        </p:nvSpPr>
        <p:spPr>
          <a:xfrm>
            <a:off x="9518689"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7" name="Footer Placeholder 6">
            <a:extLst>
              <a:ext uri="{FF2B5EF4-FFF2-40B4-BE49-F238E27FC236}">
                <a16:creationId xmlns:a16="http://schemas.microsoft.com/office/drawing/2014/main" id="{69623CB6-6560-48C0-ADDF-15C11E875859}"/>
              </a:ext>
            </a:extLst>
          </p:cNvPr>
          <p:cNvSpPr>
            <a:spLocks noGrp="1"/>
          </p:cNvSpPr>
          <p:nvPr>
            <p:ph type="ftr" sz="quarter" idx="51"/>
          </p:nvPr>
        </p:nvSpPr>
        <p:spPr/>
        <p:txBody>
          <a:bodyPr/>
          <a:lstStyle/>
          <a:p>
            <a:endParaRPr lang="en-US" noProof="0" dirty="0"/>
          </a:p>
        </p:txBody>
      </p:sp>
      <p:sp>
        <p:nvSpPr>
          <p:cNvPr id="18" name="Slide Number Placeholder 17">
            <a:extLst>
              <a:ext uri="{FF2B5EF4-FFF2-40B4-BE49-F238E27FC236}">
                <a16:creationId xmlns:a16="http://schemas.microsoft.com/office/drawing/2014/main" id="{495C810C-AE5F-4460-9E04-B9E70C479FE6}"/>
              </a:ext>
            </a:extLst>
          </p:cNvPr>
          <p:cNvSpPr>
            <a:spLocks noGrp="1"/>
          </p:cNvSpPr>
          <p:nvPr>
            <p:ph type="sldNum" sz="quarter" idx="52"/>
          </p:nvPr>
        </p:nvSpPr>
        <p:spPr>
          <a:xfrm>
            <a:off x="11728948" y="6385422"/>
            <a:ext cx="288000" cy="288000"/>
          </a:xfrm>
          <a:prstGeom prst="ellipse">
            <a:avLst/>
          </a:prstGeom>
        </p:spPr>
        <p:txBody>
          <a:bodyPr/>
          <a:lstStyle>
            <a:lvl1pPr algn="ctr">
              <a:defRPr/>
            </a:lvl1pPr>
          </a:lstStyle>
          <a:p>
            <a:fld id="{B67B645E-C5E5-4727-B977-D372A0AA71D9}" type="slidenum">
              <a:rPr lang="en-US" noProof="0" smtClean="0"/>
              <a:pPr/>
              <a:t>‹#›</a:t>
            </a:fld>
            <a:endParaRPr lang="en-US" noProof="0" dirty="0"/>
          </a:p>
        </p:txBody>
      </p:sp>
      <p:sp>
        <p:nvSpPr>
          <p:cNvPr id="19" name="Title 18">
            <a:extLst>
              <a:ext uri="{FF2B5EF4-FFF2-40B4-BE49-F238E27FC236}">
                <a16:creationId xmlns:a16="http://schemas.microsoft.com/office/drawing/2014/main" id="{38C3E6C6-AC4D-4596-8441-DAB1F5F85FC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421750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32000" y="1152000"/>
            <a:ext cx="5508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5">
            <a:extLst>
              <a:ext uri="{FF2B5EF4-FFF2-40B4-BE49-F238E27FC236}">
                <a16:creationId xmlns:a16="http://schemas.microsoft.com/office/drawing/2014/main" id="{7867C73D-EE16-41D1-B7CE-A35C765E3B8D}"/>
              </a:ext>
            </a:extLst>
          </p:cNvPr>
          <p:cNvSpPr>
            <a:spLocks noGrp="1"/>
          </p:cNvSpPr>
          <p:nvPr>
            <p:ph type="body" sz="quarter" idx="12" hasCustomPrompt="1"/>
          </p:nvPr>
        </p:nvSpPr>
        <p:spPr>
          <a:xfrm>
            <a:off x="6253200" y="1152525"/>
            <a:ext cx="5508000"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5312EF92-D0F7-4157-AFAF-E4A3058C58DF}"/>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8" name="Footer Placeholder 7">
            <a:extLst>
              <a:ext uri="{FF2B5EF4-FFF2-40B4-BE49-F238E27FC236}">
                <a16:creationId xmlns:a16="http://schemas.microsoft.com/office/drawing/2014/main" id="{80B74888-33BB-4321-ABBD-249FF7900128}"/>
              </a:ext>
            </a:extLst>
          </p:cNvPr>
          <p:cNvSpPr>
            <a:spLocks noGrp="1"/>
          </p:cNvSpPr>
          <p:nvPr>
            <p:ph type="ftr" sz="quarter" idx="13"/>
          </p:nvPr>
        </p:nvSpPr>
        <p:spPr/>
        <p:txBody>
          <a:bodyPr/>
          <a:lstStyle/>
          <a:p>
            <a:endParaRPr lang="en-US" noProof="0" dirty="0"/>
          </a:p>
        </p:txBody>
      </p:sp>
      <p:sp>
        <p:nvSpPr>
          <p:cNvPr id="9" name="Slide Number Placeholder 8">
            <a:extLst>
              <a:ext uri="{FF2B5EF4-FFF2-40B4-BE49-F238E27FC236}">
                <a16:creationId xmlns:a16="http://schemas.microsoft.com/office/drawing/2014/main" id="{F53E52F9-0BF1-4A0A-B070-5CF233041DC4}"/>
              </a:ext>
            </a:extLst>
          </p:cNvPr>
          <p:cNvSpPr>
            <a:spLocks noGrp="1"/>
          </p:cNvSpPr>
          <p:nvPr>
            <p:ph type="sldNum" sz="quarter" idx="14"/>
          </p:nvPr>
        </p:nvSpPr>
        <p:spPr>
          <a:xfrm>
            <a:off x="11728948" y="6385422"/>
            <a:ext cx="288000" cy="288000"/>
          </a:xfrm>
          <a:prstGeom prst="ellipse">
            <a:avLst/>
          </a:prstGeom>
        </p:spPr>
        <p:txBody>
          <a:body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val="8915521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152000"/>
            <a:ext cx="5508000" cy="360000"/>
          </a:xfrm>
        </p:spPr>
        <p:txBody>
          <a:bodyPr anchor="t"/>
          <a:lstStyle>
            <a:lvl1pPr marL="0" indent="0">
              <a:buNone/>
              <a:defRPr sz="2400" b="1">
                <a:solidFill>
                  <a:schemeClr val="accent3">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1584000"/>
            <a:ext cx="5508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253200" y="1584325"/>
            <a:ext cx="5508000" cy="46069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253200" y="1152525"/>
            <a:ext cx="5508000" cy="358775"/>
          </a:xfrm>
        </p:spPr>
        <p:txBody>
          <a:bodyPr/>
          <a:lstStyle>
            <a:lvl1pPr marL="0" indent="0">
              <a:buNone/>
              <a:defRPr sz="2400" b="1">
                <a:solidFill>
                  <a:schemeClr val="accent3">
                    <a:lumMod val="75000"/>
                  </a:schemeClr>
                </a:solidFill>
              </a:defRPr>
            </a:lvl1pPr>
          </a:lstStyle>
          <a:p>
            <a:pPr lvl="0"/>
            <a:r>
              <a:rPr lang="en-US" noProof="0"/>
              <a:t>Edit Master text styles</a:t>
            </a:r>
          </a:p>
        </p:txBody>
      </p:sp>
      <p:sp>
        <p:nvSpPr>
          <p:cNvPr id="2" name="Title 1">
            <a:extLst>
              <a:ext uri="{FF2B5EF4-FFF2-40B4-BE49-F238E27FC236}">
                <a16:creationId xmlns:a16="http://schemas.microsoft.com/office/drawing/2014/main" id="{E4307A33-2967-4899-A40F-2B187086D240}"/>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21E492D2-A4F7-402D-8D63-336C43272949}"/>
              </a:ext>
            </a:extLst>
          </p:cNvPr>
          <p:cNvSpPr>
            <a:spLocks noGrp="1"/>
          </p:cNvSpPr>
          <p:nvPr>
            <p:ph type="ftr" sz="quarter" idx="14"/>
          </p:nvPr>
        </p:nvSpPr>
        <p:spPr/>
        <p:txBody>
          <a:bodyPr/>
          <a:lstStyle/>
          <a:p>
            <a:endParaRPr lang="en-US" noProof="0" dirty="0"/>
          </a:p>
        </p:txBody>
      </p:sp>
      <p:sp>
        <p:nvSpPr>
          <p:cNvPr id="10" name="Slide Number Placeholder 9">
            <a:extLst>
              <a:ext uri="{FF2B5EF4-FFF2-40B4-BE49-F238E27FC236}">
                <a16:creationId xmlns:a16="http://schemas.microsoft.com/office/drawing/2014/main" id="{59C6AEB5-34C4-41E3-AF24-81740A75559C}"/>
              </a:ext>
            </a:extLst>
          </p:cNvPr>
          <p:cNvSpPr>
            <a:spLocks noGrp="1"/>
          </p:cNvSpPr>
          <p:nvPr>
            <p:ph type="sldNum" sz="quarter" idx="15"/>
          </p:nvPr>
        </p:nvSpPr>
        <p:spPr>
          <a:xfrm>
            <a:off x="11728948" y="6385422"/>
            <a:ext cx="288000" cy="288000"/>
          </a:xfrm>
          <a:prstGeom prst="ellipse">
            <a:avLst/>
          </a:prstGeom>
        </p:spPr>
        <p:txBody>
          <a:body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val="2139098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2E0109-A852-4B1A-84CE-848A1D64057F}"/>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99C962B4-1A24-4802-B0E3-A18DD3801538}"/>
              </a:ext>
            </a:extLst>
          </p:cNvPr>
          <p:cNvSpPr>
            <a:spLocks noGrp="1"/>
          </p:cNvSpPr>
          <p:nvPr>
            <p:ph type="ftr" sz="quarter" idx="10"/>
          </p:nvPr>
        </p:nvSpPr>
        <p:spPr/>
        <p:txBody>
          <a:bodyPr/>
          <a:lstStyle/>
          <a:p>
            <a:endParaRPr lang="en-US" noProof="0" dirty="0"/>
          </a:p>
        </p:txBody>
      </p:sp>
      <p:sp>
        <p:nvSpPr>
          <p:cNvPr id="7" name="Slide Number Placeholder 6">
            <a:extLst>
              <a:ext uri="{FF2B5EF4-FFF2-40B4-BE49-F238E27FC236}">
                <a16:creationId xmlns:a16="http://schemas.microsoft.com/office/drawing/2014/main" id="{5050B94B-1D31-4C5A-8138-5F7EC4E5AA6B}"/>
              </a:ext>
            </a:extLst>
          </p:cNvPr>
          <p:cNvSpPr>
            <a:spLocks noGrp="1"/>
          </p:cNvSpPr>
          <p:nvPr>
            <p:ph type="sldNum" sz="quarter" idx="11"/>
          </p:nvPr>
        </p:nvSpPr>
        <p:spPr>
          <a:xfrm>
            <a:off x="11728948" y="6385422"/>
            <a:ext cx="288000" cy="288000"/>
          </a:xfrm>
          <a:prstGeom prst="ellipse">
            <a:avLst/>
          </a:prstGeom>
        </p:spPr>
        <p:txBody>
          <a:body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1F9D68-D408-4753-A4A2-75AC2CD42980}"/>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5D7B0D1A-A27D-4434-9AAE-AAE33E2C5C73}"/>
              </a:ext>
            </a:extLst>
          </p:cNvPr>
          <p:cNvSpPr>
            <a:spLocks noGrp="1"/>
          </p:cNvSpPr>
          <p:nvPr>
            <p:ph type="ftr" sz="quarter" idx="10"/>
          </p:nvPr>
        </p:nvSpPr>
        <p:spPr/>
        <p:txBody>
          <a:bodyPr/>
          <a:lstStyle/>
          <a:p>
            <a:endParaRPr lang="en-US" noProof="0" dirty="0"/>
          </a:p>
        </p:txBody>
      </p:sp>
      <p:sp>
        <p:nvSpPr>
          <p:cNvPr id="6" name="Slide Number Placeholder 5">
            <a:extLst>
              <a:ext uri="{FF2B5EF4-FFF2-40B4-BE49-F238E27FC236}">
                <a16:creationId xmlns:a16="http://schemas.microsoft.com/office/drawing/2014/main" id="{E17A8530-3866-411E-B986-53F7E2467FD5}"/>
              </a:ext>
            </a:extLst>
          </p:cNvPr>
          <p:cNvSpPr>
            <a:spLocks noGrp="1"/>
          </p:cNvSpPr>
          <p:nvPr>
            <p:ph type="sldNum" sz="quarter" idx="11"/>
          </p:nvPr>
        </p:nvSpPr>
        <p:spPr>
          <a:xfrm>
            <a:off x="11728948" y="6385422"/>
            <a:ext cx="288000" cy="288000"/>
          </a:xfrm>
          <a:prstGeom prst="ellipse">
            <a:avLst/>
          </a:prstGeom>
        </p:spPr>
        <p:txBody>
          <a:body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val="11397670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019DB6E4-6C15-4E62-A17A-F29ECC34AA96}"/>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lvl="0"/>
            <a:endParaRPr lang="en-US" noProof="0" dirty="0"/>
          </a:p>
        </p:txBody>
      </p:sp>
      <p:sp>
        <p:nvSpPr>
          <p:cNvPr id="13" name="Freeform: Shape 12">
            <a:extLst>
              <a:ext uri="{FF2B5EF4-FFF2-40B4-BE49-F238E27FC236}">
                <a16:creationId xmlns:a16="http://schemas.microsoft.com/office/drawing/2014/main" id="{9116AE84-A6A8-4A92-B95E-66A7DFB1FF46}"/>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a:endParaRPr lang="en-US" noProof="0" dirty="0"/>
          </a:p>
        </p:txBody>
      </p:sp>
      <p:sp>
        <p:nvSpPr>
          <p:cNvPr id="3" name="Content Placeholder 2">
            <a:extLst>
              <a:ext uri="{FF2B5EF4-FFF2-40B4-BE49-F238E27FC236}">
                <a16:creationId xmlns:a16="http://schemas.microsoft.com/office/drawing/2014/main" id="{87B8423A-8ECB-46CC-AA96-AFD30DF27259}"/>
              </a:ext>
            </a:extLst>
          </p:cNvPr>
          <p:cNvSpPr>
            <a:spLocks noGrp="1"/>
          </p:cNvSpPr>
          <p:nvPr>
            <p:ph idx="1" hasCustomPrompt="1"/>
          </p:nvPr>
        </p:nvSpPr>
        <p:spPr>
          <a:xfrm>
            <a:off x="5181292" y="359999"/>
            <a:ext cx="6579707" cy="5764939"/>
          </a:xfrm>
        </p:spPr>
        <p:txBody>
          <a:bodyPr/>
          <a:lstStyle>
            <a:lvl1pPr>
              <a:defRPr sz="2100"/>
            </a:lvl1pPr>
            <a:lvl2pPr>
              <a:defRPr sz="1800"/>
            </a:lvl2pPr>
            <a:lvl3pPr>
              <a:defRPr sz="1600"/>
            </a:lvl3pPr>
            <a:lvl4pPr>
              <a:defRPr sz="1400"/>
            </a:lvl4pPr>
            <a:lvl5pPr>
              <a:defRPr sz="12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a:extLst>
              <a:ext uri="{FF2B5EF4-FFF2-40B4-BE49-F238E27FC236}">
                <a16:creationId xmlns:a16="http://schemas.microsoft.com/office/drawing/2014/main" id="{0CA8C527-C631-42AF-94C4-70728E24506E}"/>
              </a:ext>
            </a:extLst>
          </p:cNvPr>
          <p:cNvSpPr>
            <a:spLocks noGrp="1"/>
          </p:cNvSpPr>
          <p:nvPr>
            <p:ph type="body" sz="half" idx="2" hasCustomPrompt="1"/>
          </p:nvPr>
        </p:nvSpPr>
        <p:spPr>
          <a:xfrm>
            <a:off x="360000" y="3960000"/>
            <a:ext cx="4186800" cy="21649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0" name="Title 9">
            <a:extLst>
              <a:ext uri="{FF2B5EF4-FFF2-40B4-BE49-F238E27FC236}">
                <a16:creationId xmlns:a16="http://schemas.microsoft.com/office/drawing/2014/main" id="{7674D4AD-4133-4DB9-B1FD-CF7D8D1B5034}"/>
              </a:ext>
            </a:extLst>
          </p:cNvPr>
          <p:cNvSpPr>
            <a:spLocks noGrp="1"/>
          </p:cNvSpPr>
          <p:nvPr>
            <p:ph type="title"/>
          </p:nvPr>
        </p:nvSpPr>
        <p:spPr>
          <a:xfrm>
            <a:off x="360000" y="359999"/>
            <a:ext cx="4186800" cy="3400227"/>
          </a:xfrm>
        </p:spPr>
        <p:txBody>
          <a:bodyPr anchor="b"/>
          <a:lstStyle/>
          <a:p>
            <a:r>
              <a:rPr lang="en-US" noProof="0"/>
              <a:t>Click to edit Master title style</a:t>
            </a:r>
          </a:p>
        </p:txBody>
      </p:sp>
      <p:sp>
        <p:nvSpPr>
          <p:cNvPr id="2" name="Footer Placeholder 1">
            <a:extLst>
              <a:ext uri="{FF2B5EF4-FFF2-40B4-BE49-F238E27FC236}">
                <a16:creationId xmlns:a16="http://schemas.microsoft.com/office/drawing/2014/main" id="{AF12DF4A-E965-4E74-8613-208AEAED1F8A}"/>
              </a:ext>
            </a:extLst>
          </p:cNvPr>
          <p:cNvSpPr>
            <a:spLocks noGrp="1"/>
          </p:cNvSpPr>
          <p:nvPr>
            <p:ph type="ftr" sz="quarter" idx="10"/>
          </p:nvPr>
        </p:nvSpPr>
        <p:spPr/>
        <p:txBody>
          <a:bodyPr/>
          <a:lstStyle/>
          <a:p>
            <a:endParaRPr lang="en-US" noProof="0" dirty="0"/>
          </a:p>
        </p:txBody>
      </p:sp>
      <p:sp>
        <p:nvSpPr>
          <p:cNvPr id="5" name="Slide Number Placeholder 4">
            <a:extLst>
              <a:ext uri="{FF2B5EF4-FFF2-40B4-BE49-F238E27FC236}">
                <a16:creationId xmlns:a16="http://schemas.microsoft.com/office/drawing/2014/main" id="{41E03D32-E1DA-40B5-B3BC-A1FA9604F55C}"/>
              </a:ext>
            </a:extLst>
          </p:cNvPr>
          <p:cNvSpPr>
            <a:spLocks noGrp="1"/>
          </p:cNvSpPr>
          <p:nvPr>
            <p:ph type="sldNum" sz="quarter" idx="11"/>
          </p:nvPr>
        </p:nvSpPr>
        <p:spPr>
          <a:xfrm>
            <a:off x="11728948" y="6385422"/>
            <a:ext cx="288000" cy="288000"/>
          </a:xfrm>
          <a:prstGeom prst="ellipse">
            <a:avLst/>
          </a:prstGeom>
        </p:spPr>
        <p:txBody>
          <a:body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val="17951968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8EDAC6F-6E13-4FA6-876A-5648C81B1943}"/>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lvl="0"/>
            <a:endParaRPr lang="en-US" noProof="0" dirty="0"/>
          </a:p>
        </p:txBody>
      </p:sp>
      <p:sp>
        <p:nvSpPr>
          <p:cNvPr id="13" name="Freeform: Shape 12">
            <a:extLst>
              <a:ext uri="{FF2B5EF4-FFF2-40B4-BE49-F238E27FC236}">
                <a16:creationId xmlns:a16="http://schemas.microsoft.com/office/drawing/2014/main" id="{7872B576-0982-4868-A9E3-43064BCA3090}"/>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a:endParaRPr lang="en-US" noProof="0" dirty="0"/>
          </a:p>
        </p:txBody>
      </p:sp>
      <p:sp>
        <p:nvSpPr>
          <p:cNvPr id="3" name="Picture Placeholder 2" descr="Image Placeholder">
            <a:extLst>
              <a:ext uri="{FF2B5EF4-FFF2-40B4-BE49-F238E27FC236}">
                <a16:creationId xmlns:a16="http://schemas.microsoft.com/office/drawing/2014/main" id="{6E51F880-E841-47CE-8E64-B0D1C6EF00F8}"/>
              </a:ext>
            </a:extLst>
          </p:cNvPr>
          <p:cNvSpPr>
            <a:spLocks noGrp="1"/>
          </p:cNvSpPr>
          <p:nvPr>
            <p:ph type="pic" idx="1" hasCustomPrompt="1"/>
          </p:nvPr>
        </p:nvSpPr>
        <p:spPr>
          <a:xfrm>
            <a:off x="5181291" y="359999"/>
            <a:ext cx="6579708" cy="5764938"/>
          </a:xfrm>
          <a:solidFill>
            <a:schemeClr val="bg1">
              <a:lumMod val="95000"/>
            </a:schemeClr>
          </a:solidFill>
        </p:spPr>
        <p:txBody>
          <a:bodyPr anchor="ctr"/>
          <a:lstStyle>
            <a:lvl1pPr marL="0" indent="0" algn="ctr">
              <a:buNone/>
              <a:defRPr sz="1200" i="1">
                <a:latin typeface="+mn-lt"/>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Insert or Drag &amp; Drop your Photo</a:t>
            </a:r>
          </a:p>
        </p:txBody>
      </p:sp>
      <p:sp>
        <p:nvSpPr>
          <p:cNvPr id="2" name="Title 1">
            <a:extLst>
              <a:ext uri="{FF2B5EF4-FFF2-40B4-BE49-F238E27FC236}">
                <a16:creationId xmlns:a16="http://schemas.microsoft.com/office/drawing/2014/main" id="{82207D3A-6D77-4068-8652-5FE1DE2DBC22}"/>
              </a:ext>
            </a:extLst>
          </p:cNvPr>
          <p:cNvSpPr>
            <a:spLocks noGrp="1"/>
          </p:cNvSpPr>
          <p:nvPr>
            <p:ph type="title"/>
          </p:nvPr>
        </p:nvSpPr>
        <p:spPr>
          <a:xfrm>
            <a:off x="360000" y="359998"/>
            <a:ext cx="4186799" cy="3400228"/>
          </a:xfrm>
        </p:spPr>
        <p:txBody>
          <a:bodyPr anchor="b"/>
          <a:lstStyle>
            <a:lvl1pPr>
              <a:defRPr sz="3200"/>
            </a:lvl1pPr>
          </a:lstStyle>
          <a:p>
            <a:r>
              <a:rPr lang="en-US" noProof="0"/>
              <a:t>Click to edit Master title style</a:t>
            </a:r>
          </a:p>
        </p:txBody>
      </p:sp>
      <p:sp>
        <p:nvSpPr>
          <p:cNvPr id="11" name="Text Placeholder 3">
            <a:extLst>
              <a:ext uri="{FF2B5EF4-FFF2-40B4-BE49-F238E27FC236}">
                <a16:creationId xmlns:a16="http://schemas.microsoft.com/office/drawing/2014/main" id="{917DEB87-DE66-4311-84F4-4A1AE244A9D6}"/>
              </a:ext>
            </a:extLst>
          </p:cNvPr>
          <p:cNvSpPr>
            <a:spLocks noGrp="1"/>
          </p:cNvSpPr>
          <p:nvPr>
            <p:ph type="body" sz="half" idx="13" hasCustomPrompt="1"/>
          </p:nvPr>
        </p:nvSpPr>
        <p:spPr>
          <a:xfrm>
            <a:off x="359999" y="3960000"/>
            <a:ext cx="4186799" cy="21649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4" name="Footer Placeholder 3">
            <a:extLst>
              <a:ext uri="{FF2B5EF4-FFF2-40B4-BE49-F238E27FC236}">
                <a16:creationId xmlns:a16="http://schemas.microsoft.com/office/drawing/2014/main" id="{BEF37FB2-C8E4-48B7-AD0B-D7D416D5BA06}"/>
              </a:ext>
            </a:extLst>
          </p:cNvPr>
          <p:cNvSpPr>
            <a:spLocks noGrp="1"/>
          </p:cNvSpPr>
          <p:nvPr>
            <p:ph type="ftr" sz="quarter" idx="14"/>
          </p:nvPr>
        </p:nvSpPr>
        <p:spPr/>
        <p:txBody>
          <a:bodyPr/>
          <a:lstStyle/>
          <a:p>
            <a:endParaRPr lang="en-US" noProof="0" dirty="0"/>
          </a:p>
        </p:txBody>
      </p:sp>
      <p:sp>
        <p:nvSpPr>
          <p:cNvPr id="5" name="Slide Number Placeholder 4">
            <a:extLst>
              <a:ext uri="{FF2B5EF4-FFF2-40B4-BE49-F238E27FC236}">
                <a16:creationId xmlns:a16="http://schemas.microsoft.com/office/drawing/2014/main" id="{15922EC6-D3E6-47C7-AA58-7987C644DB64}"/>
              </a:ext>
            </a:extLst>
          </p:cNvPr>
          <p:cNvSpPr>
            <a:spLocks noGrp="1"/>
          </p:cNvSpPr>
          <p:nvPr>
            <p:ph type="sldNum" sz="quarter" idx="15"/>
          </p:nvPr>
        </p:nvSpPr>
        <p:spPr>
          <a:xfrm>
            <a:off x="11728948" y="6385422"/>
            <a:ext cx="288000" cy="288000"/>
          </a:xfrm>
          <a:prstGeom prst="ellipse">
            <a:avLst/>
          </a:prstGeom>
        </p:spPr>
        <p:txBody>
          <a:body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val="1571505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s as Icons 3X Option 1">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CE00ECA-E657-40D0-AE56-3EC645DA4D07}"/>
              </a:ext>
            </a:extLst>
          </p:cNvPr>
          <p:cNvSpPr>
            <a:spLocks noChangeAspect="1"/>
          </p:cNvSpPr>
          <p:nvPr userDrawn="1"/>
        </p:nvSpPr>
        <p:spPr>
          <a:xfrm>
            <a:off x="2522438" y="2219689"/>
            <a:ext cx="1869427" cy="1844766"/>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dirty="0"/>
          </a:p>
        </p:txBody>
      </p:sp>
      <p:sp>
        <p:nvSpPr>
          <p:cNvPr id="24" name="Freeform: Shape 23">
            <a:extLst>
              <a:ext uri="{FF2B5EF4-FFF2-40B4-BE49-F238E27FC236}">
                <a16:creationId xmlns:a16="http://schemas.microsoft.com/office/drawing/2014/main" id="{A5314C01-4824-49ED-B262-EE250BE8A44C}"/>
              </a:ext>
            </a:extLst>
          </p:cNvPr>
          <p:cNvSpPr>
            <a:spLocks noChangeAspect="1"/>
          </p:cNvSpPr>
          <p:nvPr userDrawn="1"/>
        </p:nvSpPr>
        <p:spPr>
          <a:xfrm>
            <a:off x="4866707" y="1914380"/>
            <a:ext cx="2458587" cy="2455384"/>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dirty="0"/>
          </a:p>
        </p:txBody>
      </p:sp>
      <p:sp>
        <p:nvSpPr>
          <p:cNvPr id="25" name="Freeform: Shape 24">
            <a:extLst>
              <a:ext uri="{FF2B5EF4-FFF2-40B4-BE49-F238E27FC236}">
                <a16:creationId xmlns:a16="http://schemas.microsoft.com/office/drawing/2014/main" id="{0A68FBC7-3201-4DFF-B7E8-E2047CA06AA2}"/>
              </a:ext>
            </a:extLst>
          </p:cNvPr>
          <p:cNvSpPr>
            <a:spLocks noChangeAspect="1"/>
          </p:cNvSpPr>
          <p:nvPr userDrawn="1"/>
        </p:nvSpPr>
        <p:spPr>
          <a:xfrm>
            <a:off x="7827046" y="2219689"/>
            <a:ext cx="1815606" cy="184476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dirty="0"/>
          </a:p>
        </p:txBody>
      </p:sp>
      <p:sp>
        <p:nvSpPr>
          <p:cNvPr id="20" name="Picture Placeholder 15">
            <a:extLst>
              <a:ext uri="{FF2B5EF4-FFF2-40B4-BE49-F238E27FC236}">
                <a16:creationId xmlns:a16="http://schemas.microsoft.com/office/drawing/2014/main" id="{24F79A85-3789-254D-AF3D-5265B6140421}"/>
              </a:ext>
            </a:extLst>
          </p:cNvPr>
          <p:cNvSpPr>
            <a:spLocks noGrp="1"/>
          </p:cNvSpPr>
          <p:nvPr>
            <p:ph type="pic" sz="quarter" idx="47" hasCustomPrompt="1"/>
          </p:nvPr>
        </p:nvSpPr>
        <p:spPr>
          <a:xfrm>
            <a:off x="3146255"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6" name="Text Placeholder 8">
            <a:extLst>
              <a:ext uri="{FF2B5EF4-FFF2-40B4-BE49-F238E27FC236}">
                <a16:creationId xmlns:a16="http://schemas.microsoft.com/office/drawing/2014/main" id="{9FBB7671-0660-45EB-8712-824ACCFDD4C4}"/>
              </a:ext>
            </a:extLst>
          </p:cNvPr>
          <p:cNvSpPr>
            <a:spLocks noGrp="1"/>
          </p:cNvSpPr>
          <p:nvPr>
            <p:ph type="body" sz="quarter" idx="17" hasCustomPrompt="1"/>
          </p:nvPr>
        </p:nvSpPr>
        <p:spPr>
          <a:xfrm>
            <a:off x="2647151" y="421788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id="{1014D08D-BF9C-44A1-8635-70B551FEFA4C}"/>
              </a:ext>
            </a:extLst>
          </p:cNvPr>
          <p:cNvSpPr>
            <a:spLocks noGrp="1"/>
          </p:cNvSpPr>
          <p:nvPr>
            <p:ph type="body" sz="quarter" idx="18" hasCustomPrompt="1"/>
          </p:nvPr>
        </p:nvSpPr>
        <p:spPr>
          <a:xfrm>
            <a:off x="2647151" y="471844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1" name="Picture Placeholder 15">
            <a:extLst>
              <a:ext uri="{FF2B5EF4-FFF2-40B4-BE49-F238E27FC236}">
                <a16:creationId xmlns:a16="http://schemas.microsoft.com/office/drawing/2014/main" id="{3826F102-F281-614F-8445-F1FD4CA62E4A}"/>
              </a:ext>
            </a:extLst>
          </p:cNvPr>
          <p:cNvSpPr>
            <a:spLocks noGrp="1"/>
          </p:cNvSpPr>
          <p:nvPr>
            <p:ph type="pic" sz="quarter" idx="48" hasCustomPrompt="1"/>
          </p:nvPr>
        </p:nvSpPr>
        <p:spPr>
          <a:xfrm>
            <a:off x="5785104"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9" name="Text Placeholder 8">
            <a:extLst>
              <a:ext uri="{FF2B5EF4-FFF2-40B4-BE49-F238E27FC236}">
                <a16:creationId xmlns:a16="http://schemas.microsoft.com/office/drawing/2014/main" id="{4339CB16-5C66-4617-AF19-7700AD97524A}"/>
              </a:ext>
            </a:extLst>
          </p:cNvPr>
          <p:cNvSpPr>
            <a:spLocks noGrp="1"/>
          </p:cNvSpPr>
          <p:nvPr>
            <p:ph type="body" sz="quarter" idx="33" hasCustomPrompt="1"/>
          </p:nvPr>
        </p:nvSpPr>
        <p:spPr>
          <a:xfrm>
            <a:off x="5286000" y="4490958"/>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id="{8DFFD868-459F-47BA-BA47-B6CC7A09E8E9}"/>
              </a:ext>
            </a:extLst>
          </p:cNvPr>
          <p:cNvSpPr>
            <a:spLocks noGrp="1"/>
          </p:cNvSpPr>
          <p:nvPr>
            <p:ph type="body" sz="quarter" idx="34" hasCustomPrompt="1"/>
          </p:nvPr>
        </p:nvSpPr>
        <p:spPr>
          <a:xfrm>
            <a:off x="5286000" y="4991513"/>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2" name="Picture Placeholder 15">
            <a:extLst>
              <a:ext uri="{FF2B5EF4-FFF2-40B4-BE49-F238E27FC236}">
                <a16:creationId xmlns:a16="http://schemas.microsoft.com/office/drawing/2014/main" id="{CD06C66D-CFA0-9B4B-8F90-2B01B8C524BE}"/>
              </a:ext>
            </a:extLst>
          </p:cNvPr>
          <p:cNvSpPr>
            <a:spLocks noGrp="1"/>
          </p:cNvSpPr>
          <p:nvPr>
            <p:ph type="pic" sz="quarter" idx="49" hasCustomPrompt="1"/>
          </p:nvPr>
        </p:nvSpPr>
        <p:spPr>
          <a:xfrm>
            <a:off x="8423953"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1" name="Text Placeholder 8">
            <a:extLst>
              <a:ext uri="{FF2B5EF4-FFF2-40B4-BE49-F238E27FC236}">
                <a16:creationId xmlns:a16="http://schemas.microsoft.com/office/drawing/2014/main" id="{2C2CF09F-AE9E-47DD-899E-02CEAEFE3CC1}"/>
              </a:ext>
            </a:extLst>
          </p:cNvPr>
          <p:cNvSpPr>
            <a:spLocks noGrp="1"/>
          </p:cNvSpPr>
          <p:nvPr>
            <p:ph type="body" sz="quarter" idx="35" hasCustomPrompt="1"/>
          </p:nvPr>
        </p:nvSpPr>
        <p:spPr>
          <a:xfrm>
            <a:off x="7924849" y="421788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id="{7AA959D8-F91C-4891-A16D-51CF31166B71}"/>
              </a:ext>
            </a:extLst>
          </p:cNvPr>
          <p:cNvSpPr>
            <a:spLocks noGrp="1"/>
          </p:cNvSpPr>
          <p:nvPr>
            <p:ph type="body" sz="quarter" idx="36" hasCustomPrompt="1"/>
          </p:nvPr>
        </p:nvSpPr>
        <p:spPr>
          <a:xfrm>
            <a:off x="7924849" y="471844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4" name="Title 3">
            <a:extLst>
              <a:ext uri="{FF2B5EF4-FFF2-40B4-BE49-F238E27FC236}">
                <a16:creationId xmlns:a16="http://schemas.microsoft.com/office/drawing/2014/main" id="{1B6D07DD-F1C7-4A36-AF98-6B5500A11EC4}"/>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5C17B0-42A8-446A-BBCA-2ED0DE1F70E1}"/>
              </a:ext>
            </a:extLst>
          </p:cNvPr>
          <p:cNvSpPr>
            <a:spLocks noGrp="1"/>
          </p:cNvSpPr>
          <p:nvPr>
            <p:ph type="ftr" sz="quarter" idx="50"/>
          </p:nvPr>
        </p:nvSpPr>
        <p:spPr/>
        <p:txBody>
          <a:bodyPr/>
          <a:lstStyle/>
          <a:p>
            <a:endParaRPr lang="en-US" noProof="0" dirty="0"/>
          </a:p>
        </p:txBody>
      </p:sp>
      <p:sp>
        <p:nvSpPr>
          <p:cNvPr id="13" name="Slide Number Placeholder 12">
            <a:extLst>
              <a:ext uri="{FF2B5EF4-FFF2-40B4-BE49-F238E27FC236}">
                <a16:creationId xmlns:a16="http://schemas.microsoft.com/office/drawing/2014/main" id="{170FBC51-A53D-41AF-9EF3-17C1C64384C3}"/>
              </a:ext>
            </a:extLst>
          </p:cNvPr>
          <p:cNvSpPr>
            <a:spLocks noGrp="1"/>
          </p:cNvSpPr>
          <p:nvPr>
            <p:ph type="sldNum" sz="quarter" idx="51"/>
          </p:nvPr>
        </p:nvSpPr>
        <p:spPr>
          <a:xfrm>
            <a:off x="11728948" y="6385422"/>
            <a:ext cx="288000" cy="288000"/>
          </a:xfrm>
          <a:prstGeom prst="ellipse">
            <a:avLst/>
          </a:prstGeom>
        </p:spPr>
        <p:txBody>
          <a:bodyPr/>
          <a:lstStyle>
            <a:lvl1pPr algn="ctr">
              <a:defRPr/>
            </a:lvl1pPr>
          </a:lstStyle>
          <a:p>
            <a:fld id="{B67B645E-C5E5-4727-B977-D372A0AA71D9}" type="slidenum">
              <a:rPr lang="en-US" noProof="0" smtClean="0"/>
              <a:pPr/>
              <a:t>‹#›</a:t>
            </a:fld>
            <a:endParaRPr lang="en-US" noProof="0" dirty="0"/>
          </a:p>
        </p:txBody>
      </p:sp>
      <p:sp>
        <p:nvSpPr>
          <p:cNvPr id="26" name="Text Placeholder 4">
            <a:extLst>
              <a:ext uri="{FF2B5EF4-FFF2-40B4-BE49-F238E27FC236}">
                <a16:creationId xmlns:a16="http://schemas.microsoft.com/office/drawing/2014/main" id="{CA52831F-541E-4880-AEF7-C2F6C97FAF72}"/>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9311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s as Icons 3X Option 2">
    <p:bg>
      <p:bgPr>
        <a:solidFill>
          <a:schemeClr val="bg1">
            <a:lumMod val="95000"/>
          </a:schemeClr>
        </a:solidFill>
        <a:effectLst/>
      </p:bgPr>
    </p:bg>
    <p:spTree>
      <p:nvGrpSpPr>
        <p:cNvPr id="1" name=""/>
        <p:cNvGrpSpPr/>
        <p:nvPr/>
      </p:nvGrpSpPr>
      <p:grpSpPr>
        <a:xfrm>
          <a:off x="0" y="0"/>
          <a:ext cx="0" cy="0"/>
          <a:chOff x="0" y="0"/>
          <a:chExt cx="0" cy="0"/>
        </a:xfrm>
      </p:grpSpPr>
      <p:sp>
        <p:nvSpPr>
          <p:cNvPr id="43" name="Freeform: Shape 42">
            <a:extLst>
              <a:ext uri="{FF2B5EF4-FFF2-40B4-BE49-F238E27FC236}">
                <a16:creationId xmlns:a16="http://schemas.microsoft.com/office/drawing/2014/main" id="{21E6B2EE-94FF-4E25-9CFC-F43E65B96870}"/>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a:endParaRPr lang="en-US" noProof="0" dirty="0">
              <a:solidFill>
                <a:schemeClr val="tx1"/>
              </a:solidFill>
            </a:endParaRPr>
          </a:p>
        </p:txBody>
      </p:sp>
      <p:sp>
        <p:nvSpPr>
          <p:cNvPr id="21" name="Text Placeholder 10">
            <a:extLst>
              <a:ext uri="{FF2B5EF4-FFF2-40B4-BE49-F238E27FC236}">
                <a16:creationId xmlns:a16="http://schemas.microsoft.com/office/drawing/2014/main" id="{903C64D8-B655-49E0-A776-8C6594DF12C9}"/>
              </a:ext>
            </a:extLst>
          </p:cNvPr>
          <p:cNvSpPr>
            <a:spLocks noGrp="1"/>
          </p:cNvSpPr>
          <p:nvPr>
            <p:ph type="body" sz="quarter" idx="36" hasCustomPrompt="1"/>
          </p:nvPr>
        </p:nvSpPr>
        <p:spPr>
          <a:xfrm>
            <a:off x="4693518"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9" name="Freeform: Shape 28">
            <a:extLst>
              <a:ext uri="{FF2B5EF4-FFF2-40B4-BE49-F238E27FC236}">
                <a16:creationId xmlns:a16="http://schemas.microsoft.com/office/drawing/2014/main" id="{6568F6D3-D653-4EBC-84EA-616F26727B1F}"/>
              </a:ext>
            </a:extLst>
          </p:cNvPr>
          <p:cNvSpPr>
            <a:spLocks noChangeAspect="1"/>
          </p:cNvSpPr>
          <p:nvPr userDrawn="1"/>
        </p:nvSpPr>
        <p:spPr>
          <a:xfrm>
            <a:off x="469310" y="2429248"/>
            <a:ext cx="1544981" cy="15246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dirty="0"/>
          </a:p>
        </p:txBody>
      </p:sp>
      <p:sp>
        <p:nvSpPr>
          <p:cNvPr id="30" name="Freeform: Shape 29">
            <a:extLst>
              <a:ext uri="{FF2B5EF4-FFF2-40B4-BE49-F238E27FC236}">
                <a16:creationId xmlns:a16="http://schemas.microsoft.com/office/drawing/2014/main" id="{E8804C91-5A62-45D4-8E78-D339079F58C7}"/>
              </a:ext>
            </a:extLst>
          </p:cNvPr>
          <p:cNvSpPr>
            <a:spLocks noChangeAspect="1"/>
          </p:cNvSpPr>
          <p:nvPr userDrawn="1"/>
        </p:nvSpPr>
        <p:spPr>
          <a:xfrm>
            <a:off x="2356714" y="2112919"/>
            <a:ext cx="2031890" cy="2029243"/>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dirty="0"/>
          </a:p>
        </p:txBody>
      </p:sp>
      <p:sp>
        <p:nvSpPr>
          <p:cNvPr id="37" name="Freeform: Shape 36">
            <a:extLst>
              <a:ext uri="{FF2B5EF4-FFF2-40B4-BE49-F238E27FC236}">
                <a16:creationId xmlns:a16="http://schemas.microsoft.com/office/drawing/2014/main" id="{57BED22A-EAD3-4A7D-8DF2-A71E2A1C7E4A}"/>
              </a:ext>
            </a:extLst>
          </p:cNvPr>
          <p:cNvSpPr>
            <a:spLocks noChangeAspect="1"/>
          </p:cNvSpPr>
          <p:nvPr userDrawn="1"/>
        </p:nvSpPr>
        <p:spPr>
          <a:xfrm>
            <a:off x="4753268" y="2429248"/>
            <a:ext cx="1500501" cy="152460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dirty="0"/>
          </a:p>
        </p:txBody>
      </p:sp>
      <p:sp>
        <p:nvSpPr>
          <p:cNvPr id="34" name="Picture Placeholder 15">
            <a:extLst>
              <a:ext uri="{FF2B5EF4-FFF2-40B4-BE49-F238E27FC236}">
                <a16:creationId xmlns:a16="http://schemas.microsoft.com/office/drawing/2014/main" id="{58E0D31A-DD56-EF4B-A0DC-8130892CA19D}"/>
              </a:ext>
            </a:extLst>
          </p:cNvPr>
          <p:cNvSpPr>
            <a:spLocks noGrp="1"/>
          </p:cNvSpPr>
          <p:nvPr>
            <p:ph type="pic" sz="quarter" idx="45" hasCustomPrompt="1"/>
          </p:nvPr>
        </p:nvSpPr>
        <p:spPr>
          <a:xfrm>
            <a:off x="931393"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431800"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431800"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5" name="Picture Placeholder 15">
            <a:extLst>
              <a:ext uri="{FF2B5EF4-FFF2-40B4-BE49-F238E27FC236}">
                <a16:creationId xmlns:a16="http://schemas.microsoft.com/office/drawing/2014/main" id="{49A7B2CE-81BA-D944-BE88-232214C60554}"/>
              </a:ext>
            </a:extLst>
          </p:cNvPr>
          <p:cNvSpPr>
            <a:spLocks noGrp="1"/>
          </p:cNvSpPr>
          <p:nvPr>
            <p:ph type="pic" sz="quarter" idx="47" hasCustomPrompt="1"/>
          </p:nvPr>
        </p:nvSpPr>
        <p:spPr>
          <a:xfrm>
            <a:off x="3098828" y="28440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2590091"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2590091"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6" name="Picture Placeholder 15">
            <a:extLst>
              <a:ext uri="{FF2B5EF4-FFF2-40B4-BE49-F238E27FC236}">
                <a16:creationId xmlns:a16="http://schemas.microsoft.com/office/drawing/2014/main" id="{7228B3AA-7CEF-C740-B9D8-656B168288C0}"/>
              </a:ext>
            </a:extLst>
          </p:cNvPr>
          <p:cNvSpPr>
            <a:spLocks noGrp="1"/>
          </p:cNvSpPr>
          <p:nvPr>
            <p:ph type="pic" sz="quarter" idx="48" hasCustomPrompt="1"/>
          </p:nvPr>
        </p:nvSpPr>
        <p:spPr>
          <a:xfrm>
            <a:off x="5193111"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20" name="Text Placeholder 8">
            <a:extLst>
              <a:ext uri="{FF2B5EF4-FFF2-40B4-BE49-F238E27FC236}">
                <a16:creationId xmlns:a16="http://schemas.microsoft.com/office/drawing/2014/main" id="{1BE88C8C-9E13-4109-9608-6DC4B7B0DF14}"/>
              </a:ext>
            </a:extLst>
          </p:cNvPr>
          <p:cNvSpPr>
            <a:spLocks noGrp="1"/>
          </p:cNvSpPr>
          <p:nvPr>
            <p:ph type="body" sz="quarter" idx="35" hasCustomPrompt="1"/>
          </p:nvPr>
        </p:nvSpPr>
        <p:spPr>
          <a:xfrm>
            <a:off x="4693518"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Footer Placeholder 3">
            <a:extLst>
              <a:ext uri="{FF2B5EF4-FFF2-40B4-BE49-F238E27FC236}">
                <a16:creationId xmlns:a16="http://schemas.microsoft.com/office/drawing/2014/main" id="{E6F9B1B6-16AC-4198-91CD-956BF735E11A}"/>
              </a:ext>
            </a:extLst>
          </p:cNvPr>
          <p:cNvSpPr>
            <a:spLocks noGrp="1"/>
          </p:cNvSpPr>
          <p:nvPr>
            <p:ph type="ftr" sz="quarter" idx="49"/>
          </p:nvPr>
        </p:nvSpPr>
        <p:spPr/>
        <p:txBody>
          <a:bodyPr/>
          <a:lstStyle/>
          <a:p>
            <a:endParaRPr lang="en-US" noProof="0" dirty="0"/>
          </a:p>
        </p:txBody>
      </p:sp>
      <p:sp>
        <p:nvSpPr>
          <p:cNvPr id="6" name="Slide Number Placeholder 5">
            <a:extLst>
              <a:ext uri="{FF2B5EF4-FFF2-40B4-BE49-F238E27FC236}">
                <a16:creationId xmlns:a16="http://schemas.microsoft.com/office/drawing/2014/main" id="{DFB6E3B4-3AEB-4DB1-B296-6271573D2FDF}"/>
              </a:ext>
            </a:extLst>
          </p:cNvPr>
          <p:cNvSpPr>
            <a:spLocks noGrp="1"/>
          </p:cNvSpPr>
          <p:nvPr>
            <p:ph type="sldNum" sz="quarter" idx="50"/>
          </p:nvPr>
        </p:nvSpPr>
        <p:spPr>
          <a:xfrm>
            <a:off x="11728948" y="6385422"/>
            <a:ext cx="288000" cy="288000"/>
          </a:xfrm>
          <a:prstGeom prst="ellipse">
            <a:avLst/>
          </a:prstGeom>
          <a:solidFill>
            <a:schemeClr val="tx1"/>
          </a:solidFill>
        </p:spPr>
        <p:txBody>
          <a:bodyPr/>
          <a:lstStyle>
            <a:lvl1pPr algn="ctr">
              <a:defRPr/>
            </a:lvl1pPr>
          </a:lstStyle>
          <a:p>
            <a:fld id="{B67B645E-C5E5-4727-B977-D372A0AA71D9}" type="slidenum">
              <a:rPr lang="en-US" noProof="0" smtClean="0"/>
              <a:pPr/>
              <a:t>‹#›</a:t>
            </a:fld>
            <a:endParaRPr lang="en-US" noProof="0" dirty="0"/>
          </a:p>
        </p:txBody>
      </p:sp>
    </p:spTree>
    <p:extLst>
      <p:ext uri="{BB962C8B-B14F-4D97-AF65-F5344CB8AC3E}">
        <p14:creationId xmlns:p14="http://schemas.microsoft.com/office/powerpoint/2010/main" val="323498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s as Icons 4X Option 1">
    <p:bg>
      <p:bgPr>
        <a:solidFill>
          <a:schemeClr val="bg1">
            <a:lumMod val="95000"/>
          </a:schemeClr>
        </a:solidFill>
        <a:effectLst/>
      </p:bgPr>
    </p:bg>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A0690024-45C4-4CC9-BD1E-D825E7D4B6B1}"/>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a:endParaRPr lang="en-US" noProof="0" dirty="0">
              <a:solidFill>
                <a:schemeClr val="tx1"/>
              </a:solidFill>
            </a:endParaRPr>
          </a:p>
        </p:txBody>
      </p:sp>
      <p:sp>
        <p:nvSpPr>
          <p:cNvPr id="30" name="Freeform: Shape 29">
            <a:extLst>
              <a:ext uri="{FF2B5EF4-FFF2-40B4-BE49-F238E27FC236}">
                <a16:creationId xmlns:a16="http://schemas.microsoft.com/office/drawing/2014/main" id="{B58F67BC-9F07-41AA-9DF1-9BD4B1B12B10}"/>
              </a:ext>
            </a:extLst>
          </p:cNvPr>
          <p:cNvSpPr>
            <a:spLocks noChangeAspect="1"/>
          </p:cNvSpPr>
          <p:nvPr userDrawn="1"/>
        </p:nvSpPr>
        <p:spPr>
          <a:xfrm>
            <a:off x="1634555" y="607910"/>
            <a:ext cx="1404528" cy="13860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dirty="0"/>
          </a:p>
        </p:txBody>
      </p:sp>
      <p:sp>
        <p:nvSpPr>
          <p:cNvPr id="39" name="Freeform: Shape 38">
            <a:extLst>
              <a:ext uri="{FF2B5EF4-FFF2-40B4-BE49-F238E27FC236}">
                <a16:creationId xmlns:a16="http://schemas.microsoft.com/office/drawing/2014/main" id="{C4DC8940-CA95-47DF-A8D3-BB13D5B324AB}"/>
              </a:ext>
            </a:extLst>
          </p:cNvPr>
          <p:cNvSpPr>
            <a:spLocks noChangeAspect="1"/>
          </p:cNvSpPr>
          <p:nvPr userDrawn="1"/>
        </p:nvSpPr>
        <p:spPr>
          <a:xfrm>
            <a:off x="3628054" y="462380"/>
            <a:ext cx="1679248" cy="167706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dirty="0"/>
          </a:p>
        </p:txBody>
      </p:sp>
      <p:sp>
        <p:nvSpPr>
          <p:cNvPr id="40" name="Freeform: Shape 39">
            <a:extLst>
              <a:ext uri="{FF2B5EF4-FFF2-40B4-BE49-F238E27FC236}">
                <a16:creationId xmlns:a16="http://schemas.microsoft.com/office/drawing/2014/main" id="{9D41CCC0-CD07-4982-8103-46113A80A8C0}"/>
              </a:ext>
            </a:extLst>
          </p:cNvPr>
          <p:cNvSpPr>
            <a:spLocks noChangeAspect="1"/>
          </p:cNvSpPr>
          <p:nvPr userDrawn="1"/>
        </p:nvSpPr>
        <p:spPr>
          <a:xfrm>
            <a:off x="1511544" y="3457426"/>
            <a:ext cx="1650551" cy="167706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dirty="0"/>
          </a:p>
        </p:txBody>
      </p:sp>
      <p:sp>
        <p:nvSpPr>
          <p:cNvPr id="41" name="Freeform: Shape 40">
            <a:extLst>
              <a:ext uri="{FF2B5EF4-FFF2-40B4-BE49-F238E27FC236}">
                <a16:creationId xmlns:a16="http://schemas.microsoft.com/office/drawing/2014/main" id="{AA212DA5-BF0C-456D-85D5-79A26A3FE52C}"/>
              </a:ext>
            </a:extLst>
          </p:cNvPr>
          <p:cNvSpPr>
            <a:spLocks noChangeAspect="1"/>
          </p:cNvSpPr>
          <p:nvPr userDrawn="1"/>
        </p:nvSpPr>
        <p:spPr>
          <a:xfrm>
            <a:off x="3454539" y="3281335"/>
            <a:ext cx="2026278" cy="2029243"/>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endParaRPr lang="en-US" noProof="0" dirty="0"/>
          </a:p>
        </p:txBody>
      </p:sp>
      <p:sp>
        <p:nvSpPr>
          <p:cNvPr id="33" name="Picture Placeholder 15">
            <a:extLst>
              <a:ext uri="{FF2B5EF4-FFF2-40B4-BE49-F238E27FC236}">
                <a16:creationId xmlns:a16="http://schemas.microsoft.com/office/drawing/2014/main" id="{DC68C0D1-0629-E546-99ED-3DA6B7EE0EE8}"/>
              </a:ext>
            </a:extLst>
          </p:cNvPr>
          <p:cNvSpPr>
            <a:spLocks noGrp="1"/>
          </p:cNvSpPr>
          <p:nvPr>
            <p:ph type="pic" sz="quarter" idx="51" hasCustomPrompt="1"/>
          </p:nvPr>
        </p:nvSpPr>
        <p:spPr>
          <a:xfrm>
            <a:off x="2026412"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1526819" y="2283776"/>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1526819" y="2557458"/>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4" name="Picture Placeholder 15">
            <a:extLst>
              <a:ext uri="{FF2B5EF4-FFF2-40B4-BE49-F238E27FC236}">
                <a16:creationId xmlns:a16="http://schemas.microsoft.com/office/drawing/2014/main" id="{905D3761-5A7C-8546-BADF-20524AE7D5DB}"/>
              </a:ext>
            </a:extLst>
          </p:cNvPr>
          <p:cNvSpPr>
            <a:spLocks noGrp="1"/>
          </p:cNvSpPr>
          <p:nvPr>
            <p:ph type="pic" sz="quarter" idx="52" hasCustomPrompt="1"/>
          </p:nvPr>
        </p:nvSpPr>
        <p:spPr>
          <a:xfrm>
            <a:off x="4157271"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3657678" y="2283776"/>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dirty="0"/>
              <a:t>Bullet 2</a:t>
            </a:r>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3657678" y="2557458"/>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7" name="Picture Placeholder 15">
            <a:extLst>
              <a:ext uri="{FF2B5EF4-FFF2-40B4-BE49-F238E27FC236}">
                <a16:creationId xmlns:a16="http://schemas.microsoft.com/office/drawing/2014/main" id="{8B15AB9B-691E-DD4D-9136-3E88324FBF9C}"/>
              </a:ext>
            </a:extLst>
          </p:cNvPr>
          <p:cNvSpPr>
            <a:spLocks noGrp="1"/>
          </p:cNvSpPr>
          <p:nvPr>
            <p:ph type="pic" sz="quarter" idx="53" hasCustomPrompt="1"/>
          </p:nvPr>
        </p:nvSpPr>
        <p:spPr>
          <a:xfrm>
            <a:off x="2025434"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25" name="Text Placeholder 8">
            <a:extLst>
              <a:ext uri="{FF2B5EF4-FFF2-40B4-BE49-F238E27FC236}">
                <a16:creationId xmlns:a16="http://schemas.microsoft.com/office/drawing/2014/main" id="{61982B6C-C1EE-465B-8438-A6066081C644}"/>
              </a:ext>
            </a:extLst>
          </p:cNvPr>
          <p:cNvSpPr>
            <a:spLocks noGrp="1"/>
          </p:cNvSpPr>
          <p:nvPr>
            <p:ph type="body" sz="quarter" idx="45" hasCustomPrompt="1"/>
          </p:nvPr>
        </p:nvSpPr>
        <p:spPr>
          <a:xfrm>
            <a:off x="1526819" y="544814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p>
        </p:txBody>
      </p:sp>
      <p:sp>
        <p:nvSpPr>
          <p:cNvPr id="26" name="Text Placeholder 10">
            <a:extLst>
              <a:ext uri="{FF2B5EF4-FFF2-40B4-BE49-F238E27FC236}">
                <a16:creationId xmlns:a16="http://schemas.microsoft.com/office/drawing/2014/main" id="{0FE75CF1-5F4E-4BF8-8C99-C76C621F5012}"/>
              </a:ext>
            </a:extLst>
          </p:cNvPr>
          <p:cNvSpPr>
            <a:spLocks noGrp="1"/>
          </p:cNvSpPr>
          <p:nvPr>
            <p:ph type="body" sz="quarter" idx="46" hasCustomPrompt="1"/>
          </p:nvPr>
        </p:nvSpPr>
        <p:spPr>
          <a:xfrm>
            <a:off x="1526819" y="5721826"/>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8" name="Picture Placeholder 15">
            <a:extLst>
              <a:ext uri="{FF2B5EF4-FFF2-40B4-BE49-F238E27FC236}">
                <a16:creationId xmlns:a16="http://schemas.microsoft.com/office/drawing/2014/main" id="{3B3DF983-963A-B942-97F9-7781C383B6B3}"/>
              </a:ext>
            </a:extLst>
          </p:cNvPr>
          <p:cNvSpPr>
            <a:spLocks noGrp="1"/>
          </p:cNvSpPr>
          <p:nvPr>
            <p:ph type="pic" sz="quarter" idx="54" hasCustomPrompt="1"/>
          </p:nvPr>
        </p:nvSpPr>
        <p:spPr>
          <a:xfrm>
            <a:off x="4156293"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27" name="Text Placeholder 8">
            <a:extLst>
              <a:ext uri="{FF2B5EF4-FFF2-40B4-BE49-F238E27FC236}">
                <a16:creationId xmlns:a16="http://schemas.microsoft.com/office/drawing/2014/main" id="{C1BDC87D-8B88-4BFD-8A1A-C600A5899DF3}"/>
              </a:ext>
            </a:extLst>
          </p:cNvPr>
          <p:cNvSpPr>
            <a:spLocks noGrp="1"/>
          </p:cNvSpPr>
          <p:nvPr>
            <p:ph type="body" sz="quarter" idx="47" hasCustomPrompt="1"/>
          </p:nvPr>
        </p:nvSpPr>
        <p:spPr>
          <a:xfrm>
            <a:off x="3657678" y="544814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4</a:t>
            </a:r>
          </a:p>
        </p:txBody>
      </p:sp>
      <p:sp>
        <p:nvSpPr>
          <p:cNvPr id="28" name="Text Placeholder 10">
            <a:extLst>
              <a:ext uri="{FF2B5EF4-FFF2-40B4-BE49-F238E27FC236}">
                <a16:creationId xmlns:a16="http://schemas.microsoft.com/office/drawing/2014/main" id="{563D2EC4-BEF1-4AC6-872F-27FEBA2EBDE3}"/>
              </a:ext>
            </a:extLst>
          </p:cNvPr>
          <p:cNvSpPr>
            <a:spLocks noGrp="1"/>
          </p:cNvSpPr>
          <p:nvPr>
            <p:ph type="body" sz="quarter" idx="48" hasCustomPrompt="1"/>
          </p:nvPr>
        </p:nvSpPr>
        <p:spPr>
          <a:xfrm>
            <a:off x="3657678" y="5721826"/>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4" name="Footer Placeholder 3">
            <a:extLst>
              <a:ext uri="{FF2B5EF4-FFF2-40B4-BE49-F238E27FC236}">
                <a16:creationId xmlns:a16="http://schemas.microsoft.com/office/drawing/2014/main" id="{987C5A92-3AAD-4F33-9F39-62B825B0F02C}"/>
              </a:ext>
            </a:extLst>
          </p:cNvPr>
          <p:cNvSpPr>
            <a:spLocks noGrp="1"/>
          </p:cNvSpPr>
          <p:nvPr>
            <p:ph type="ftr" sz="quarter" idx="55"/>
          </p:nvPr>
        </p:nvSpPr>
        <p:spPr/>
        <p:txBody>
          <a:bodyPr/>
          <a:lstStyle/>
          <a:p>
            <a:endParaRPr lang="en-US" noProof="0" dirty="0"/>
          </a:p>
        </p:txBody>
      </p:sp>
      <p:sp>
        <p:nvSpPr>
          <p:cNvPr id="6" name="Slide Number Placeholder 5">
            <a:extLst>
              <a:ext uri="{FF2B5EF4-FFF2-40B4-BE49-F238E27FC236}">
                <a16:creationId xmlns:a16="http://schemas.microsoft.com/office/drawing/2014/main" id="{F3F8C556-B80F-421B-8F80-332CBFCE257B}"/>
              </a:ext>
            </a:extLst>
          </p:cNvPr>
          <p:cNvSpPr>
            <a:spLocks noGrp="1"/>
          </p:cNvSpPr>
          <p:nvPr>
            <p:ph type="sldNum" sz="quarter" idx="56"/>
          </p:nvPr>
        </p:nvSpPr>
        <p:spPr>
          <a:xfrm>
            <a:off x="11728948" y="6385422"/>
            <a:ext cx="288000" cy="288000"/>
          </a:xfrm>
          <a:prstGeom prst="ellipse">
            <a:avLst/>
          </a:prstGeom>
          <a:solidFill>
            <a:schemeClr val="tx1"/>
          </a:solidFill>
        </p:spPr>
        <p:txBody>
          <a:bodyPr/>
          <a:lstStyle>
            <a:lvl1pPr algn="ctr">
              <a:defRPr/>
            </a:lvl1pPr>
          </a:lstStyle>
          <a:p>
            <a:fld id="{B67B645E-C5E5-4727-B977-D372A0AA71D9}" type="slidenum">
              <a:rPr lang="en-US" noProof="0" smtClean="0"/>
              <a:pPr/>
              <a:t>‹#›</a:t>
            </a:fld>
            <a:endParaRPr lang="en-US" noProof="0" dirty="0"/>
          </a:p>
        </p:txBody>
      </p:sp>
      <p:sp>
        <p:nvSpPr>
          <p:cNvPr id="51" name="Title 1">
            <a:extLst>
              <a:ext uri="{FF2B5EF4-FFF2-40B4-BE49-F238E27FC236}">
                <a16:creationId xmlns:a16="http://schemas.microsoft.com/office/drawing/2014/main" id="{28D6001F-5A07-40AD-9813-6EB9D708DC4E}"/>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52" name="Subtitle 2">
            <a:extLst>
              <a:ext uri="{FF2B5EF4-FFF2-40B4-BE49-F238E27FC236}">
                <a16:creationId xmlns:a16="http://schemas.microsoft.com/office/drawing/2014/main" id="{3F5D994D-B125-4628-9E39-49308819F25B}"/>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2623822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gital Product">
    <p:bg>
      <p:bgPr>
        <a:gradFill>
          <a:gsLst>
            <a:gs pos="0">
              <a:schemeClr val="tx2">
                <a:lumMod val="75000"/>
              </a:schemeClr>
            </a:gs>
            <a:gs pos="100000">
              <a:schemeClr val="accent1"/>
            </a:gs>
          </a:gsLst>
          <a:path path="circle">
            <a:fillToRect t="100000" r="100000"/>
          </a:path>
        </a:gra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2FD7BC34-5181-4965-B18D-8ADC0B46C39A}"/>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gs>
              <a:gs pos="100000">
                <a:schemeClr val="accent1">
                  <a:alpha val="29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dirty="0"/>
          </a:p>
        </p:txBody>
      </p:sp>
      <p:sp>
        <p:nvSpPr>
          <p:cNvPr id="21" name="Freeform: Shape 20">
            <a:extLst>
              <a:ext uri="{FF2B5EF4-FFF2-40B4-BE49-F238E27FC236}">
                <a16:creationId xmlns:a16="http://schemas.microsoft.com/office/drawing/2014/main" id="{50979953-9B60-4FF2-9166-2CBE3FECFF8A}"/>
              </a:ext>
            </a:extLst>
          </p:cNvPr>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3">
                  <a:lumMod val="50000"/>
                </a:schemeClr>
              </a:gs>
              <a:gs pos="100000">
                <a:schemeClr val="accent4">
                  <a:lumMod val="50000"/>
                </a:schemeClr>
              </a:gs>
            </a:gsLst>
            <a:path path="circle">
              <a:fillToRect l="100000" b="100000"/>
            </a:path>
          </a:gradFill>
          <a:ln w="9525" cap="flat">
            <a:noFill/>
            <a:prstDash val="solid"/>
            <a:miter/>
          </a:ln>
        </p:spPr>
        <p:txBody>
          <a:bodyPr rtlCol="0" anchor="ctr"/>
          <a:lstStyle/>
          <a:p>
            <a:endParaRPr lang="en-US" noProof="0" dirty="0"/>
          </a:p>
        </p:txBody>
      </p:sp>
      <p:sp>
        <p:nvSpPr>
          <p:cNvPr id="3" name="Footer Placeholder 2">
            <a:extLst>
              <a:ext uri="{FF2B5EF4-FFF2-40B4-BE49-F238E27FC236}">
                <a16:creationId xmlns:a16="http://schemas.microsoft.com/office/drawing/2014/main" id="{CB18B5B4-8849-45B8-B629-6EE5A6792169}"/>
              </a:ext>
            </a:extLst>
          </p:cNvPr>
          <p:cNvSpPr>
            <a:spLocks noGrp="1"/>
          </p:cNvSpPr>
          <p:nvPr>
            <p:ph type="ftr" sz="quarter" idx="14"/>
          </p:nvPr>
        </p:nvSpPr>
        <p:spPr/>
        <p:txBody>
          <a:bodyPr/>
          <a:lstStyle/>
          <a:p>
            <a:endParaRPr lang="en-US" noProof="0" dirty="0"/>
          </a:p>
        </p:txBody>
      </p:sp>
      <p:sp>
        <p:nvSpPr>
          <p:cNvPr id="4" name="Slide Number Placeholder 3">
            <a:extLst>
              <a:ext uri="{FF2B5EF4-FFF2-40B4-BE49-F238E27FC236}">
                <a16:creationId xmlns:a16="http://schemas.microsoft.com/office/drawing/2014/main" id="{D7781777-9B67-4E3C-847D-B426B68CB6E5}"/>
              </a:ext>
            </a:extLst>
          </p:cNvPr>
          <p:cNvSpPr>
            <a:spLocks noGrp="1"/>
          </p:cNvSpPr>
          <p:nvPr>
            <p:ph type="sldNum" sz="quarter" idx="15"/>
          </p:nvPr>
        </p:nvSpPr>
        <p:spPr>
          <a:xfrm>
            <a:off x="11728948" y="6385422"/>
            <a:ext cx="288000" cy="288000"/>
          </a:xfrm>
          <a:prstGeom prst="ellipse">
            <a:avLst/>
          </a:prstGeom>
          <a:solidFill>
            <a:schemeClr val="tx1"/>
          </a:solidFill>
        </p:spPr>
        <p:txBody>
          <a:bodyPr/>
          <a:lstStyle>
            <a:lvl1pPr algn="ctr">
              <a:defRPr/>
            </a:lvl1pPr>
          </a:lstStyle>
          <a:p>
            <a:fld id="{B67B645E-C5E5-4727-B977-D372A0AA71D9}" type="slidenum">
              <a:rPr lang="en-US" noProof="0" smtClean="0"/>
              <a:pPr/>
              <a:t>‹#›</a:t>
            </a:fld>
            <a:endParaRPr lang="en-US" noProof="0" dirty="0"/>
          </a:p>
        </p:txBody>
      </p:sp>
      <p:sp>
        <p:nvSpPr>
          <p:cNvPr id="17" name="Title 1">
            <a:extLst>
              <a:ext uri="{FF2B5EF4-FFF2-40B4-BE49-F238E27FC236}">
                <a16:creationId xmlns:a16="http://schemas.microsoft.com/office/drawing/2014/main" id="{2C76363F-BFA2-4E2A-B304-6282FD6A1217}"/>
              </a:ext>
            </a:extLst>
          </p:cNvPr>
          <p:cNvSpPr>
            <a:spLocks noGrp="1"/>
          </p:cNvSpPr>
          <p:nvPr>
            <p:ph type="ctrTitle" hasCustomPrompt="1"/>
          </p:nvPr>
        </p:nvSpPr>
        <p:spPr>
          <a:xfrm>
            <a:off x="7578276" y="3429000"/>
            <a:ext cx="3863221" cy="720000"/>
          </a:xfrm>
        </p:spPr>
        <p:txBody>
          <a:bodyPr anchor="b"/>
          <a:lstStyle>
            <a:lvl1pPr algn="r">
              <a:defRPr sz="4500">
                <a:solidFill>
                  <a:schemeClr val="bg1"/>
                </a:solidFill>
              </a:defRPr>
            </a:lvl1pPr>
          </a:lstStyle>
          <a:p>
            <a:r>
              <a:rPr lang="en-US" noProof="0"/>
              <a:t>Slide Title</a:t>
            </a:r>
          </a:p>
        </p:txBody>
      </p:sp>
      <p:sp>
        <p:nvSpPr>
          <p:cNvPr id="18" name="Subtitle 2">
            <a:extLst>
              <a:ext uri="{FF2B5EF4-FFF2-40B4-BE49-F238E27FC236}">
                <a16:creationId xmlns:a16="http://schemas.microsoft.com/office/drawing/2014/main" id="{0345838A-C221-4A96-A471-11032B0E2D0E}"/>
              </a:ext>
            </a:extLst>
          </p:cNvPr>
          <p:cNvSpPr>
            <a:spLocks noGrp="1"/>
          </p:cNvSpPr>
          <p:nvPr>
            <p:ph type="subTitle" idx="1"/>
          </p:nvPr>
        </p:nvSpPr>
        <p:spPr>
          <a:xfrm>
            <a:off x="7578276" y="4362628"/>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pic>
        <p:nvPicPr>
          <p:cNvPr id="31" name="Picture 30">
            <a:extLst>
              <a:ext uri="{FF2B5EF4-FFF2-40B4-BE49-F238E27FC236}">
                <a16:creationId xmlns:a16="http://schemas.microsoft.com/office/drawing/2014/main" id="{78C72E08-7056-40F8-B0FE-C8DD826BF55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457201"/>
            <a:ext cx="10705833" cy="6195852"/>
          </a:xfrm>
          <a:prstGeom prst="rect">
            <a:avLst/>
          </a:prstGeom>
        </p:spPr>
      </p:pic>
      <p:sp>
        <p:nvSpPr>
          <p:cNvPr id="32" name="Picture Placeholder 10">
            <a:extLst>
              <a:ext uri="{FF2B5EF4-FFF2-40B4-BE49-F238E27FC236}">
                <a16:creationId xmlns:a16="http://schemas.microsoft.com/office/drawing/2014/main" id="{C556A4B9-7599-4B11-B687-2C429C7968EA}"/>
              </a:ext>
            </a:extLst>
          </p:cNvPr>
          <p:cNvSpPr>
            <a:spLocks noGrp="1"/>
          </p:cNvSpPr>
          <p:nvPr>
            <p:ph type="pic" sz="quarter" idx="13" hasCustomPrompt="1"/>
          </p:nvPr>
        </p:nvSpPr>
        <p:spPr>
          <a:xfrm>
            <a:off x="-1" y="947452"/>
            <a:ext cx="5703889" cy="4320000"/>
          </a:xfrm>
          <a:solidFill>
            <a:schemeClr val="bg1">
              <a:lumMod val="85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dirty="0"/>
              <a:t>Insert or Drag and Drop your Screen Design here</a:t>
            </a:r>
          </a:p>
        </p:txBody>
      </p:sp>
    </p:spTree>
    <p:extLst>
      <p:ext uri="{BB962C8B-B14F-4D97-AF65-F5344CB8AC3E}">
        <p14:creationId xmlns:p14="http://schemas.microsoft.com/office/powerpoint/2010/main" val="77873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1616210" y="2143124"/>
            <a:ext cx="3069500" cy="997168"/>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hasCustomPrompt="1"/>
          </p:nvPr>
        </p:nvSpPr>
        <p:spPr>
          <a:xfrm>
            <a:off x="1631968" y="3314505"/>
            <a:ext cx="3069500" cy="3051905"/>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753360" y="2143124"/>
            <a:ext cx="3069500" cy="1008000"/>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stStyle>
          <a:p>
            <a:pPr lvl="0"/>
            <a:r>
              <a:rPr lang="en-US" noProof="0"/>
              <a:t>2</a:t>
            </a:r>
          </a:p>
        </p:txBody>
      </p:sp>
      <p:sp>
        <p:nvSpPr>
          <p:cNvPr id="8" name="Text Placeholder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753360" y="3314701"/>
            <a:ext cx="3069500" cy="305119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D511B9E7-33BC-464B-B75C-73154C197648}"/>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C2C8C3B3-A8FF-408F-9A44-0B71B3E7DB51}"/>
              </a:ext>
            </a:extLst>
          </p:cNvPr>
          <p:cNvSpPr>
            <a:spLocks noGrp="1"/>
          </p:cNvSpPr>
          <p:nvPr>
            <p:ph type="ftr" sz="quarter" idx="18"/>
          </p:nvPr>
        </p:nvSpPr>
        <p:spPr/>
        <p:txBody>
          <a:bodyPr/>
          <a:lstStyle/>
          <a:p>
            <a:endParaRPr lang="en-US" noProof="0" dirty="0"/>
          </a:p>
        </p:txBody>
      </p:sp>
      <p:sp>
        <p:nvSpPr>
          <p:cNvPr id="13" name="Text Placeholder 4">
            <a:extLst>
              <a:ext uri="{FF2B5EF4-FFF2-40B4-BE49-F238E27FC236}">
                <a16:creationId xmlns:a16="http://schemas.microsoft.com/office/drawing/2014/main" id="{FBC80459-908C-4B30-9B90-735E3DE748A6}"/>
              </a:ext>
            </a:extLst>
          </p:cNvPr>
          <p:cNvSpPr>
            <a:spLocks noGrp="1"/>
          </p:cNvSpPr>
          <p:nvPr>
            <p:ph type="body" sz="quarter" idx="20"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0" name="Slide Number Placeholder 9">
            <a:extLst>
              <a:ext uri="{FF2B5EF4-FFF2-40B4-BE49-F238E27FC236}">
                <a16:creationId xmlns:a16="http://schemas.microsoft.com/office/drawing/2014/main" id="{9BCDD160-4456-4859-BEAC-1D44AF4DAF99}"/>
              </a:ext>
            </a:extLst>
          </p:cNvPr>
          <p:cNvSpPr>
            <a:spLocks noGrp="1"/>
          </p:cNvSpPr>
          <p:nvPr>
            <p:ph type="sldNum" sz="quarter" idx="21"/>
          </p:nvPr>
        </p:nvSpPr>
        <p:spPr>
          <a:xfrm>
            <a:off x="11728948" y="6385422"/>
            <a:ext cx="288000" cy="288000"/>
          </a:xfrm>
          <a:prstGeom prst="ellipse">
            <a:avLst/>
          </a:prstGeom>
        </p:spPr>
        <p:txBody>
          <a:bodyPr/>
          <a:lstStyle/>
          <a:p>
            <a:fld id="{B67B645E-C5E5-4727-B977-D372A0AA71D9}" type="slidenum">
              <a:rPr lang="en-US" noProof="0" smtClean="0"/>
              <a:pPr/>
              <a:t>‹#›</a:t>
            </a:fld>
            <a:endParaRPr lang="en-US" noProof="0" dirty="0"/>
          </a:p>
        </p:txBody>
      </p:sp>
    </p:spTree>
    <p:extLst>
      <p:ext uri="{BB962C8B-B14F-4D97-AF65-F5344CB8AC3E}">
        <p14:creationId xmlns:p14="http://schemas.microsoft.com/office/powerpoint/2010/main" val="472371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Numbers Option 2">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F3278D70-8832-41B9-87B8-C926C4130480}"/>
              </a:ext>
            </a:extLst>
          </p:cNvPr>
          <p:cNvSpPr>
            <a:spLocks noChangeAspect="1"/>
          </p:cNvSpPr>
          <p:nvPr userDrawn="1"/>
        </p:nvSpPr>
        <p:spPr>
          <a:xfrm>
            <a:off x="8015138" y="2208637"/>
            <a:ext cx="3112534" cy="3117089"/>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lumMod val="75000"/>
            </a:schemeClr>
          </a:solidFill>
          <a:ln w="9525" cap="flat">
            <a:noFill/>
            <a:prstDash val="solid"/>
            <a:miter/>
          </a:ln>
        </p:spPr>
        <p:txBody>
          <a:bodyPr rtlCol="0" anchor="ctr"/>
          <a:lstStyle/>
          <a:p>
            <a:endParaRPr lang="en-US" noProof="0" dirty="0"/>
          </a:p>
        </p:txBody>
      </p:sp>
      <p:sp>
        <p:nvSpPr>
          <p:cNvPr id="20" name="Freeform: Shape 19">
            <a:extLst>
              <a:ext uri="{FF2B5EF4-FFF2-40B4-BE49-F238E27FC236}">
                <a16:creationId xmlns:a16="http://schemas.microsoft.com/office/drawing/2014/main" id="{02552EF4-9F89-45DA-B96E-A84453180094}"/>
              </a:ext>
            </a:extLst>
          </p:cNvPr>
          <p:cNvSpPr>
            <a:spLocks noChangeAspect="1"/>
          </p:cNvSpPr>
          <p:nvPr userDrawn="1"/>
        </p:nvSpPr>
        <p:spPr>
          <a:xfrm>
            <a:off x="4651994" y="1795087"/>
            <a:ext cx="3813116" cy="387435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dirty="0"/>
          </a:p>
        </p:txBody>
      </p:sp>
      <p:sp>
        <p:nvSpPr>
          <p:cNvPr id="8" name="Text Placeholder 9">
            <a:extLst>
              <a:ext uri="{FF2B5EF4-FFF2-40B4-BE49-F238E27FC236}">
                <a16:creationId xmlns:a16="http://schemas.microsoft.com/office/drawing/2014/main" id="{35BD4359-D385-4BCD-B33E-EF9B611693CD}"/>
              </a:ext>
            </a:extLst>
          </p:cNvPr>
          <p:cNvSpPr>
            <a:spLocks noGrp="1"/>
          </p:cNvSpPr>
          <p:nvPr>
            <p:ph type="body" sz="quarter" idx="28" hasCustomPrompt="1"/>
          </p:nvPr>
        </p:nvSpPr>
        <p:spPr>
          <a:xfrm>
            <a:off x="4660588" y="1864921"/>
            <a:ext cx="3804522" cy="3804522"/>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9" name="Text Placeholder 9">
            <a:extLst>
              <a:ext uri="{FF2B5EF4-FFF2-40B4-BE49-F238E27FC236}">
                <a16:creationId xmlns:a16="http://schemas.microsoft.com/office/drawing/2014/main" id="{760B0B05-57EC-42F8-B1E3-6386C1E9C600}"/>
              </a:ext>
            </a:extLst>
          </p:cNvPr>
          <p:cNvSpPr>
            <a:spLocks noGrp="1"/>
          </p:cNvSpPr>
          <p:nvPr>
            <p:ph type="body" sz="quarter" idx="29" hasCustomPrompt="1"/>
          </p:nvPr>
        </p:nvSpPr>
        <p:spPr>
          <a:xfrm>
            <a:off x="7992026" y="2207063"/>
            <a:ext cx="3120238" cy="3120238"/>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19" name="Freeform: Shape 18">
            <a:extLst>
              <a:ext uri="{FF2B5EF4-FFF2-40B4-BE49-F238E27FC236}">
                <a16:creationId xmlns:a16="http://schemas.microsoft.com/office/drawing/2014/main" id="{436970BD-9B20-4B7C-A294-5174BA15880C}"/>
              </a:ext>
            </a:extLst>
          </p:cNvPr>
          <p:cNvSpPr>
            <a:spLocks noChangeAspect="1"/>
          </p:cNvSpPr>
          <p:nvPr userDrawn="1"/>
        </p:nvSpPr>
        <p:spPr>
          <a:xfrm>
            <a:off x="665259" y="1425981"/>
            <a:ext cx="4790773" cy="4727573"/>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alpha val="87000"/>
            </a:schemeClr>
          </a:solidFill>
          <a:ln w="9525" cap="flat">
            <a:noFill/>
            <a:prstDash val="solid"/>
            <a:miter/>
          </a:ln>
        </p:spPr>
        <p:txBody>
          <a:bodyPr rtlCol="0" anchor="ctr"/>
          <a:lstStyle/>
          <a:p>
            <a:endParaRPr lang="en-US" noProof="0" dirty="0"/>
          </a:p>
        </p:txBody>
      </p:sp>
      <p:sp>
        <p:nvSpPr>
          <p:cNvPr id="6" name="Text Placeholder 3">
            <a:extLst>
              <a:ext uri="{FF2B5EF4-FFF2-40B4-BE49-F238E27FC236}">
                <a16:creationId xmlns:a16="http://schemas.microsoft.com/office/drawing/2014/main" id="{AD3903B4-7169-4D4B-A4EE-98E908F47924}"/>
              </a:ext>
            </a:extLst>
          </p:cNvPr>
          <p:cNvSpPr>
            <a:spLocks noGrp="1"/>
          </p:cNvSpPr>
          <p:nvPr>
            <p:ph type="body" sz="quarter" idx="27" hasCustomPrompt="1"/>
          </p:nvPr>
        </p:nvSpPr>
        <p:spPr>
          <a:xfrm>
            <a:off x="968829" y="1593150"/>
            <a:ext cx="4348065" cy="4348065"/>
          </a:xfrm>
          <a:prstGeom prst="ellipse">
            <a:avLst/>
          </a:prstGeom>
          <a:noFill/>
          <a:ln>
            <a:noFill/>
          </a:ln>
        </p:spPr>
        <p:txBody>
          <a:bodyPr anchor="ctr"/>
          <a:lstStyle>
            <a:lvl1pPr marL="0" indent="0" algn="ctr">
              <a:buNone/>
              <a:defRPr sz="1800">
                <a:solidFill>
                  <a:schemeClr val="bg1"/>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Section Header</a:t>
            </a:r>
          </a:p>
        </p:txBody>
      </p:sp>
      <p:sp>
        <p:nvSpPr>
          <p:cNvPr id="10" name="Text Placeholder 3">
            <a:extLst>
              <a:ext uri="{FF2B5EF4-FFF2-40B4-BE49-F238E27FC236}">
                <a16:creationId xmlns:a16="http://schemas.microsoft.com/office/drawing/2014/main" id="{96BEA54F-1538-4369-953E-48143E778A0C}"/>
              </a:ext>
            </a:extLst>
          </p:cNvPr>
          <p:cNvSpPr>
            <a:spLocks noGrp="1"/>
          </p:cNvSpPr>
          <p:nvPr>
            <p:ph type="body" sz="quarter" idx="30" hasCustomPrompt="1"/>
          </p:nvPr>
        </p:nvSpPr>
        <p:spPr>
          <a:xfrm>
            <a:off x="1737052" y="2187400"/>
            <a:ext cx="2811618" cy="1440000"/>
          </a:xfrm>
          <a:prstGeom prst="rect">
            <a:avLst/>
          </a:prstGeom>
          <a:noFill/>
        </p:spPr>
        <p:txBody>
          <a:bodyPr anchor="b"/>
          <a:lstStyle>
            <a:lvl1pPr marL="0" indent="0" algn="ctr">
              <a:spcBef>
                <a:spcPts val="0"/>
              </a:spcBef>
              <a:spcAft>
                <a:spcPts val="0"/>
              </a:spcAft>
              <a:buNone/>
              <a:defRPr sz="6600" b="1">
                <a:solidFill>
                  <a:schemeClr val="bg1"/>
                </a:solidFill>
                <a:latin typeface="+mj-lt"/>
                <a:cs typeface="Arial" panose="020B0604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3" name="Content Placeholder 3">
            <a:extLst>
              <a:ext uri="{FF2B5EF4-FFF2-40B4-BE49-F238E27FC236}">
                <a16:creationId xmlns:a16="http://schemas.microsoft.com/office/drawing/2014/main" id="{A7461332-515F-423E-992A-19C7845D0A7E}"/>
              </a:ext>
            </a:extLst>
          </p:cNvPr>
          <p:cNvSpPr>
            <a:spLocks noGrp="1"/>
          </p:cNvSpPr>
          <p:nvPr>
            <p:ph sz="half" idx="2" hasCustomPrompt="1"/>
          </p:nvPr>
        </p:nvSpPr>
        <p:spPr>
          <a:xfrm>
            <a:off x="2152861"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11" name="Text Placeholder 9">
            <a:extLst>
              <a:ext uri="{FF2B5EF4-FFF2-40B4-BE49-F238E27FC236}">
                <a16:creationId xmlns:a16="http://schemas.microsoft.com/office/drawing/2014/main" id="{75AB5322-7A21-47FE-92DA-8B0C974F8FB4}"/>
              </a:ext>
            </a:extLst>
          </p:cNvPr>
          <p:cNvSpPr>
            <a:spLocks noGrp="1"/>
          </p:cNvSpPr>
          <p:nvPr>
            <p:ph type="body" sz="quarter" idx="31" hasCustomPrompt="1"/>
          </p:nvPr>
        </p:nvSpPr>
        <p:spPr>
          <a:xfrm>
            <a:off x="5157040"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a:r>
              <a:rPr lang="en-US" noProof="0"/>
              <a:t>2</a:t>
            </a:r>
          </a:p>
        </p:txBody>
      </p:sp>
      <p:sp>
        <p:nvSpPr>
          <p:cNvPr id="14" name="Text Placeholder 5">
            <a:extLst>
              <a:ext uri="{FF2B5EF4-FFF2-40B4-BE49-F238E27FC236}">
                <a16:creationId xmlns:a16="http://schemas.microsoft.com/office/drawing/2014/main" id="{C63BF992-768D-4119-8D4A-65B4E8FF04E5}"/>
              </a:ext>
            </a:extLst>
          </p:cNvPr>
          <p:cNvSpPr>
            <a:spLocks noGrp="1"/>
          </p:cNvSpPr>
          <p:nvPr>
            <p:ph type="body" sz="quarter" idx="33" hasCustomPrompt="1"/>
          </p:nvPr>
        </p:nvSpPr>
        <p:spPr>
          <a:xfrm>
            <a:off x="5572849"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12" name="Text Placeholder 9">
            <a:extLst>
              <a:ext uri="{FF2B5EF4-FFF2-40B4-BE49-F238E27FC236}">
                <a16:creationId xmlns:a16="http://schemas.microsoft.com/office/drawing/2014/main" id="{A68AE188-594C-409F-8B57-C0CFFAFC9AB8}"/>
              </a:ext>
            </a:extLst>
          </p:cNvPr>
          <p:cNvSpPr>
            <a:spLocks noGrp="1"/>
          </p:cNvSpPr>
          <p:nvPr>
            <p:ph type="body" sz="quarter" idx="32" hasCustomPrompt="1"/>
          </p:nvPr>
        </p:nvSpPr>
        <p:spPr>
          <a:xfrm>
            <a:off x="8300646"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a:r>
              <a:rPr lang="en-US" noProof="0"/>
              <a:t>3</a:t>
            </a:r>
          </a:p>
        </p:txBody>
      </p:sp>
      <p:sp>
        <p:nvSpPr>
          <p:cNvPr id="15" name="Text Placeholder 9">
            <a:extLst>
              <a:ext uri="{FF2B5EF4-FFF2-40B4-BE49-F238E27FC236}">
                <a16:creationId xmlns:a16="http://schemas.microsoft.com/office/drawing/2014/main" id="{ED698B85-CFF0-4F09-8E8A-BCAEC5056233}"/>
              </a:ext>
            </a:extLst>
          </p:cNvPr>
          <p:cNvSpPr>
            <a:spLocks noGrp="1"/>
          </p:cNvSpPr>
          <p:nvPr>
            <p:ph type="body" sz="quarter" idx="34" hasCustomPrompt="1"/>
          </p:nvPr>
        </p:nvSpPr>
        <p:spPr>
          <a:xfrm>
            <a:off x="8562145"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4" name="Title 3">
            <a:extLst>
              <a:ext uri="{FF2B5EF4-FFF2-40B4-BE49-F238E27FC236}">
                <a16:creationId xmlns:a16="http://schemas.microsoft.com/office/drawing/2014/main" id="{F81CA826-63B3-43E6-99A0-25895892FF1D}"/>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8091642-7CB0-45CD-82C4-9EBAD3FAEA11}"/>
              </a:ext>
            </a:extLst>
          </p:cNvPr>
          <p:cNvSpPr>
            <a:spLocks noGrp="1"/>
          </p:cNvSpPr>
          <p:nvPr>
            <p:ph type="ftr" sz="quarter" idx="35"/>
          </p:nvPr>
        </p:nvSpPr>
        <p:spPr/>
        <p:txBody>
          <a:bodyPr/>
          <a:lstStyle/>
          <a:p>
            <a:endParaRPr lang="en-US" noProof="0" dirty="0"/>
          </a:p>
        </p:txBody>
      </p:sp>
      <p:sp>
        <p:nvSpPr>
          <p:cNvPr id="17" name="Slide Number Placeholder 16">
            <a:extLst>
              <a:ext uri="{FF2B5EF4-FFF2-40B4-BE49-F238E27FC236}">
                <a16:creationId xmlns:a16="http://schemas.microsoft.com/office/drawing/2014/main" id="{E8012A76-B25A-41AE-A474-DD4A7ADB6B6B}"/>
              </a:ext>
            </a:extLst>
          </p:cNvPr>
          <p:cNvSpPr>
            <a:spLocks noGrp="1"/>
          </p:cNvSpPr>
          <p:nvPr>
            <p:ph type="sldNum" sz="quarter" idx="36"/>
          </p:nvPr>
        </p:nvSpPr>
        <p:spPr>
          <a:xfrm>
            <a:off x="11728948" y="6385422"/>
            <a:ext cx="288000" cy="288000"/>
          </a:xfrm>
          <a:prstGeom prst="ellipse">
            <a:avLst/>
          </a:prstGeom>
        </p:spPr>
        <p:txBody>
          <a:bodyPr/>
          <a:lstStyle>
            <a:lvl1pPr algn="ctr">
              <a:defRPr/>
            </a:lvl1pPr>
          </a:lstStyle>
          <a:p>
            <a:fld id="{B67B645E-C5E5-4727-B977-D372A0AA71D9}" type="slidenum">
              <a:rPr lang="en-US" noProof="0" smtClean="0"/>
              <a:pPr/>
              <a:t>‹#›</a:t>
            </a:fld>
            <a:endParaRPr lang="en-US" noProof="0" dirty="0"/>
          </a:p>
        </p:txBody>
      </p:sp>
      <p:sp>
        <p:nvSpPr>
          <p:cNvPr id="18" name="Text Placeholder 4">
            <a:extLst>
              <a:ext uri="{FF2B5EF4-FFF2-40B4-BE49-F238E27FC236}">
                <a16:creationId xmlns:a16="http://schemas.microsoft.com/office/drawing/2014/main" id="{C298B396-EED5-44F5-A626-8479A686DF6B}"/>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grpSp>
        <p:nvGrpSpPr>
          <p:cNvPr id="192" name="Group 191">
            <a:extLst>
              <a:ext uri="{FF2B5EF4-FFF2-40B4-BE49-F238E27FC236}">
                <a16:creationId xmlns:a16="http://schemas.microsoft.com/office/drawing/2014/main" id="{03F3DBFF-E893-4319-8149-7985258E7BD0}"/>
              </a:ext>
            </a:extLst>
          </p:cNvPr>
          <p:cNvGrpSpPr/>
          <p:nvPr userDrawn="1"/>
        </p:nvGrpSpPr>
        <p:grpSpPr>
          <a:xfrm>
            <a:off x="7999730" y="2916193"/>
            <a:ext cx="449973" cy="1657292"/>
            <a:chOff x="7999730" y="2916193"/>
            <a:chExt cx="449973" cy="1657292"/>
          </a:xfrm>
        </p:grpSpPr>
        <p:sp>
          <p:nvSpPr>
            <p:cNvPr id="179" name="Freeform: Shape 178">
              <a:extLst>
                <a:ext uri="{FF2B5EF4-FFF2-40B4-BE49-F238E27FC236}">
                  <a16:creationId xmlns:a16="http://schemas.microsoft.com/office/drawing/2014/main" id="{1D69BD83-D846-4BC0-A795-F863DF62C211}"/>
                </a:ext>
              </a:extLst>
            </p:cNvPr>
            <p:cNvSpPr>
              <a:spLocks noChangeAspect="1"/>
            </p:cNvSpPr>
            <p:nvPr userDrawn="1"/>
          </p:nvSpPr>
          <p:spPr>
            <a:xfrm>
              <a:off x="7999730" y="2980625"/>
              <a:ext cx="391336" cy="1559276"/>
            </a:xfrm>
            <a:custGeom>
              <a:avLst/>
              <a:gdLst>
                <a:gd name="connsiteX0" fmla="*/ 212681 w 391336"/>
                <a:gd name="connsiteY0" fmla="*/ 0 h 1559276"/>
                <a:gd name="connsiteX1" fmla="*/ 220046 w 391336"/>
                <a:gd name="connsiteY1" fmla="*/ 14255 h 1559276"/>
                <a:gd name="connsiteX2" fmla="*/ 210820 w 391336"/>
                <a:gd name="connsiteY2" fmla="*/ 28585 h 1559276"/>
                <a:gd name="connsiteX3" fmla="*/ 188856 w 391336"/>
                <a:gd name="connsiteY3" fmla="*/ 67581 h 1559276"/>
                <a:gd name="connsiteX4" fmla="*/ 152997 w 391336"/>
                <a:gd name="connsiteY4" fmla="*/ 151251 h 1559276"/>
                <a:gd name="connsiteX5" fmla="*/ 167341 w 391336"/>
                <a:gd name="connsiteY5" fmla="*/ 110611 h 1559276"/>
                <a:gd name="connsiteX6" fmla="*/ 130286 w 391336"/>
                <a:gd name="connsiteY6" fmla="*/ 203844 h 1559276"/>
                <a:gd name="connsiteX7" fmla="*/ 111162 w 391336"/>
                <a:gd name="connsiteY7" fmla="*/ 251656 h 1559276"/>
                <a:gd name="connsiteX8" fmla="*/ 94427 w 391336"/>
                <a:gd name="connsiteY8" fmla="*/ 298272 h 1559276"/>
                <a:gd name="connsiteX9" fmla="*/ 80084 w 391336"/>
                <a:gd name="connsiteY9" fmla="*/ 343693 h 1559276"/>
                <a:gd name="connsiteX10" fmla="*/ 68131 w 391336"/>
                <a:gd name="connsiteY10" fmla="*/ 386724 h 1559276"/>
                <a:gd name="connsiteX11" fmla="*/ 56178 w 391336"/>
                <a:gd name="connsiteY11" fmla="*/ 460832 h 1559276"/>
                <a:gd name="connsiteX12" fmla="*/ 68131 w 391336"/>
                <a:gd name="connsiteY12" fmla="*/ 397481 h 1559276"/>
                <a:gd name="connsiteX13" fmla="*/ 70111 w 391336"/>
                <a:gd name="connsiteY13" fmla="*/ 409284 h 1559276"/>
                <a:gd name="connsiteX14" fmla="*/ 71996 w 391336"/>
                <a:gd name="connsiteY14" fmla="*/ 411069 h 1559276"/>
                <a:gd name="connsiteX15" fmla="*/ 96276 w 391336"/>
                <a:gd name="connsiteY15" fmla="*/ 316640 h 1559276"/>
                <a:gd name="connsiteX16" fmla="*/ 212151 w 391336"/>
                <a:gd name="connsiteY16" fmla="*/ 42332 h 1559276"/>
                <a:gd name="connsiteX17" fmla="*/ 224257 w 391336"/>
                <a:gd name="connsiteY17" fmla="*/ 22405 h 1559276"/>
                <a:gd name="connsiteX18" fmla="*/ 232589 w 391336"/>
                <a:gd name="connsiteY18" fmla="*/ 38533 h 1559276"/>
                <a:gd name="connsiteX19" fmla="*/ 252612 w 391336"/>
                <a:gd name="connsiteY19" fmla="*/ 81437 h 1559276"/>
                <a:gd name="connsiteX20" fmla="*/ 271204 w 391336"/>
                <a:gd name="connsiteY20" fmla="*/ 125772 h 1559276"/>
                <a:gd name="connsiteX21" fmla="*/ 289796 w 391336"/>
                <a:gd name="connsiteY21" fmla="*/ 171537 h 1559276"/>
                <a:gd name="connsiteX22" fmla="*/ 306958 w 391336"/>
                <a:gd name="connsiteY22" fmla="*/ 221593 h 1559276"/>
                <a:gd name="connsiteX23" fmla="*/ 298376 w 391336"/>
                <a:gd name="connsiteY23" fmla="*/ 213012 h 1559276"/>
                <a:gd name="connsiteX24" fmla="*/ 379895 w 391336"/>
                <a:gd name="connsiteY24" fmla="*/ 507625 h 1559276"/>
                <a:gd name="connsiteX25" fmla="*/ 356196 w 391336"/>
                <a:gd name="connsiteY25" fmla="*/ 449599 h 1559276"/>
                <a:gd name="connsiteX26" fmla="*/ 381886 w 391336"/>
                <a:gd name="connsiteY26" fmla="*/ 617930 h 1559276"/>
                <a:gd name="connsiteX27" fmla="*/ 391336 w 391336"/>
                <a:gd name="connsiteY27" fmla="*/ 805098 h 1559276"/>
                <a:gd name="connsiteX28" fmla="*/ 247478 w 391336"/>
                <a:gd name="connsiteY28" fmla="*/ 1517653 h 1559276"/>
                <a:gd name="connsiteX29" fmla="*/ 227427 w 391336"/>
                <a:gd name="connsiteY29" fmla="*/ 1559276 h 1559276"/>
                <a:gd name="connsiteX30" fmla="*/ 213956 w 391336"/>
                <a:gd name="connsiteY30" fmla="*/ 1535396 h 1559276"/>
                <a:gd name="connsiteX31" fmla="*/ 196028 w 391336"/>
                <a:gd name="connsiteY31" fmla="*/ 1505515 h 1559276"/>
                <a:gd name="connsiteX32" fmla="*/ 173317 w 391336"/>
                <a:gd name="connsiteY32" fmla="*/ 1466070 h 1559276"/>
                <a:gd name="connsiteX33" fmla="*/ 170926 w 391336"/>
                <a:gd name="connsiteY33" fmla="*/ 1440969 h 1559276"/>
                <a:gd name="connsiteX34" fmla="*/ 152997 w 391336"/>
                <a:gd name="connsiteY34" fmla="*/ 1415867 h 1559276"/>
                <a:gd name="connsiteX35" fmla="*/ 125505 w 391336"/>
                <a:gd name="connsiteY35" fmla="*/ 1362080 h 1559276"/>
                <a:gd name="connsiteX36" fmla="*/ 95623 w 391336"/>
                <a:gd name="connsiteY36" fmla="*/ 1293948 h 1559276"/>
                <a:gd name="connsiteX37" fmla="*/ 69327 w 391336"/>
                <a:gd name="connsiteY37" fmla="*/ 1227012 h 1559276"/>
                <a:gd name="connsiteX38" fmla="*/ 68131 w 391336"/>
                <a:gd name="connsiteY38" fmla="*/ 1187568 h 1559276"/>
                <a:gd name="connsiteX39" fmla="*/ 56178 w 391336"/>
                <a:gd name="connsiteY39" fmla="*/ 1170834 h 1559276"/>
                <a:gd name="connsiteX40" fmla="*/ 43031 w 391336"/>
                <a:gd name="connsiteY40" fmla="*/ 1093139 h 1559276"/>
                <a:gd name="connsiteX41" fmla="*/ 43031 w 391336"/>
                <a:gd name="connsiteY41" fmla="*/ 1083577 h 1559276"/>
                <a:gd name="connsiteX42" fmla="*/ 21515 w 391336"/>
                <a:gd name="connsiteY42" fmla="*/ 1020227 h 1559276"/>
                <a:gd name="connsiteX43" fmla="*/ 14344 w 391336"/>
                <a:gd name="connsiteY43" fmla="*/ 972416 h 1559276"/>
                <a:gd name="connsiteX44" fmla="*/ 8367 w 391336"/>
                <a:gd name="connsiteY44" fmla="*/ 917432 h 1559276"/>
                <a:gd name="connsiteX45" fmla="*/ 0 w 391336"/>
                <a:gd name="connsiteY45" fmla="*/ 693913 h 1559276"/>
                <a:gd name="connsiteX46" fmla="*/ 4781 w 391336"/>
                <a:gd name="connsiteY46" fmla="*/ 752482 h 1559276"/>
                <a:gd name="connsiteX47" fmla="*/ 8367 w 391336"/>
                <a:gd name="connsiteY47" fmla="*/ 788341 h 1559276"/>
                <a:gd name="connsiteX48" fmla="*/ 14344 w 391336"/>
                <a:gd name="connsiteY48" fmla="*/ 796708 h 1559276"/>
                <a:gd name="connsiteX49" fmla="*/ 11953 w 391336"/>
                <a:gd name="connsiteY49" fmla="*/ 759654 h 1559276"/>
                <a:gd name="connsiteX50" fmla="*/ 13148 w 391336"/>
                <a:gd name="connsiteY50" fmla="*/ 711843 h 1559276"/>
                <a:gd name="connsiteX51" fmla="*/ 13148 w 391336"/>
                <a:gd name="connsiteY51" fmla="*/ 690327 h 1559276"/>
                <a:gd name="connsiteX52" fmla="*/ 13148 w 391336"/>
                <a:gd name="connsiteY52" fmla="*/ 673593 h 1559276"/>
                <a:gd name="connsiteX53" fmla="*/ 8367 w 391336"/>
                <a:gd name="connsiteY53" fmla="*/ 666422 h 1559276"/>
                <a:gd name="connsiteX54" fmla="*/ 10757 w 391336"/>
                <a:gd name="connsiteY54" fmla="*/ 621001 h 1559276"/>
                <a:gd name="connsiteX55" fmla="*/ 15538 w 391336"/>
                <a:gd name="connsiteY55" fmla="*/ 573189 h 1559276"/>
                <a:gd name="connsiteX56" fmla="*/ 20320 w 391336"/>
                <a:gd name="connsiteY56" fmla="*/ 525377 h 1559276"/>
                <a:gd name="connsiteX57" fmla="*/ 27491 w 391336"/>
                <a:gd name="connsiteY57" fmla="*/ 479956 h 1559276"/>
                <a:gd name="connsiteX58" fmla="*/ 66936 w 391336"/>
                <a:gd name="connsiteY58" fmla="*/ 344888 h 1559276"/>
                <a:gd name="connsiteX59" fmla="*/ 68131 w 391336"/>
                <a:gd name="connsiteY59" fmla="*/ 316201 h 1559276"/>
                <a:gd name="connsiteX60" fmla="*/ 86061 w 391336"/>
                <a:gd name="connsiteY60" fmla="*/ 256437 h 1559276"/>
                <a:gd name="connsiteX61" fmla="*/ 141044 w 391336"/>
                <a:gd name="connsiteY61" fmla="*/ 116588 h 1559276"/>
                <a:gd name="connsiteX62" fmla="*/ 158973 w 391336"/>
                <a:gd name="connsiteY62" fmla="*/ 92683 h 1559276"/>
                <a:gd name="connsiteX63" fmla="*/ 179294 w 391336"/>
                <a:gd name="connsiteY63" fmla="*/ 49652 h 1559276"/>
                <a:gd name="connsiteX64" fmla="*/ 188856 w 391336"/>
                <a:gd name="connsiteY64" fmla="*/ 29332 h 1559276"/>
                <a:gd name="connsiteX65" fmla="*/ 198418 w 391336"/>
                <a:gd name="connsiteY65" fmla="*/ 13794 h 1559276"/>
                <a:gd name="connsiteX66" fmla="*/ 180488 w 391336"/>
                <a:gd name="connsiteY66" fmla="*/ 58019 h 1559276"/>
                <a:gd name="connsiteX67" fmla="*/ 212681 w 391336"/>
                <a:gd name="connsiteY67" fmla="*/ 0 h 1559276"/>
                <a:gd name="connsiteX68" fmla="*/ 50202 w 391336"/>
                <a:gd name="connsiteY68" fmla="*/ 418996 h 1559276"/>
                <a:gd name="connsiteX69" fmla="*/ 40640 w 391336"/>
                <a:gd name="connsiteY69" fmla="*/ 465613 h 1559276"/>
                <a:gd name="connsiteX70" fmla="*/ 34663 w 391336"/>
                <a:gd name="connsiteY70" fmla="*/ 511034 h 1559276"/>
                <a:gd name="connsiteX71" fmla="*/ 26297 w 391336"/>
                <a:gd name="connsiteY71" fmla="*/ 598290 h 1559276"/>
                <a:gd name="connsiteX72" fmla="*/ 25101 w 391336"/>
                <a:gd name="connsiteY72" fmla="*/ 619805 h 1559276"/>
                <a:gd name="connsiteX73" fmla="*/ 23906 w 391336"/>
                <a:gd name="connsiteY73" fmla="*/ 641320 h 1559276"/>
                <a:gd name="connsiteX74" fmla="*/ 21515 w 391336"/>
                <a:gd name="connsiteY74" fmla="*/ 684350 h 1559276"/>
                <a:gd name="connsiteX75" fmla="*/ 19125 w 391336"/>
                <a:gd name="connsiteY75" fmla="*/ 775192 h 1559276"/>
                <a:gd name="connsiteX76" fmla="*/ 25101 w 391336"/>
                <a:gd name="connsiteY76" fmla="*/ 753677 h 1559276"/>
                <a:gd name="connsiteX77" fmla="*/ 25101 w 391336"/>
                <a:gd name="connsiteY77" fmla="*/ 850496 h 1559276"/>
                <a:gd name="connsiteX78" fmla="*/ 31078 w 391336"/>
                <a:gd name="connsiteY78" fmla="*/ 907870 h 1559276"/>
                <a:gd name="connsiteX79" fmla="*/ 32272 w 391336"/>
                <a:gd name="connsiteY79" fmla="*/ 930580 h 1559276"/>
                <a:gd name="connsiteX80" fmla="*/ 31078 w 391336"/>
                <a:gd name="connsiteY80" fmla="*/ 946119 h 1559276"/>
                <a:gd name="connsiteX81" fmla="*/ 40043 w 391336"/>
                <a:gd name="connsiteY81" fmla="*/ 961060 h 1559276"/>
                <a:gd name="connsiteX82" fmla="*/ 40784 w 391336"/>
                <a:gd name="connsiteY82" fmla="*/ 963380 h 1559276"/>
                <a:gd name="connsiteX83" fmla="*/ 35391 w 391336"/>
                <a:gd name="connsiteY83" fmla="*/ 928038 h 1559276"/>
                <a:gd name="connsiteX84" fmla="*/ 27491 w 391336"/>
                <a:gd name="connsiteY84" fmla="*/ 771607 h 1559276"/>
                <a:gd name="connsiteX85" fmla="*/ 35391 w 391336"/>
                <a:gd name="connsiteY85" fmla="*/ 615177 h 1559276"/>
                <a:gd name="connsiteX86" fmla="*/ 56102 w 391336"/>
                <a:gd name="connsiteY86" fmla="*/ 479470 h 1559276"/>
                <a:gd name="connsiteX87" fmla="*/ 54834 w 391336"/>
                <a:gd name="connsiteY87" fmla="*/ 477715 h 1559276"/>
                <a:gd name="connsiteX88" fmla="*/ 35859 w 391336"/>
                <a:gd name="connsiteY88" fmla="*/ 542112 h 1559276"/>
                <a:gd name="connsiteX89" fmla="*/ 46616 w 391336"/>
                <a:gd name="connsiteY89" fmla="*/ 466808 h 1559276"/>
                <a:gd name="connsiteX90" fmla="*/ 50202 w 391336"/>
                <a:gd name="connsiteY90" fmla="*/ 418996 h 1559276"/>
                <a:gd name="connsiteX91" fmla="*/ 39444 w 391336"/>
                <a:gd name="connsiteY91" fmla="*/ 1033375 h 1559276"/>
                <a:gd name="connsiteX92" fmla="*/ 52593 w 391336"/>
                <a:gd name="connsiteY92" fmla="*/ 1087164 h 1559276"/>
                <a:gd name="connsiteX93" fmla="*/ 68131 w 391336"/>
                <a:gd name="connsiteY93" fmla="*/ 1127803 h 1559276"/>
                <a:gd name="connsiteX94" fmla="*/ 65741 w 391336"/>
                <a:gd name="connsiteY94" fmla="*/ 1125413 h 1559276"/>
                <a:gd name="connsiteX95" fmla="*/ 100405 w 391336"/>
                <a:gd name="connsiteY95" fmla="*/ 1243746 h 1559276"/>
                <a:gd name="connsiteX96" fmla="*/ 94427 w 391336"/>
                <a:gd name="connsiteY96" fmla="*/ 1228208 h 1559276"/>
                <a:gd name="connsiteX97" fmla="*/ 107576 w 391336"/>
                <a:gd name="connsiteY97" fmla="*/ 1292753 h 1559276"/>
                <a:gd name="connsiteX98" fmla="*/ 130286 w 391336"/>
                <a:gd name="connsiteY98" fmla="*/ 1350127 h 1559276"/>
                <a:gd name="connsiteX99" fmla="*/ 148216 w 391336"/>
                <a:gd name="connsiteY99" fmla="*/ 1375228 h 1559276"/>
                <a:gd name="connsiteX100" fmla="*/ 143435 w 391336"/>
                <a:gd name="connsiteY100" fmla="*/ 1364471 h 1559276"/>
                <a:gd name="connsiteX101" fmla="*/ 166127 w 391336"/>
                <a:gd name="connsiteY101" fmla="*/ 1406660 h 1559276"/>
                <a:gd name="connsiteX102" fmla="*/ 166999 w 391336"/>
                <a:gd name="connsiteY102" fmla="*/ 1407153 h 1559276"/>
                <a:gd name="connsiteX103" fmla="*/ 147724 w 391336"/>
                <a:gd name="connsiteY103" fmla="*/ 1367141 h 1559276"/>
                <a:gd name="connsiteX104" fmla="*/ 58575 w 391336"/>
                <a:gd name="connsiteY104" fmla="*/ 1079949 h 1559276"/>
                <a:gd name="connsiteX105" fmla="*/ 53312 w 391336"/>
                <a:gd name="connsiteY105" fmla="*/ 1045462 h 1559276"/>
                <a:gd name="connsiteX106" fmla="*/ 51397 w 391336"/>
                <a:gd name="connsiteY106" fmla="*/ 1040547 h 1559276"/>
                <a:gd name="connsiteX107" fmla="*/ 39444 w 391336"/>
                <a:gd name="connsiteY107" fmla="*/ 1033375 h 1559276"/>
                <a:gd name="connsiteX108" fmla="*/ 184076 w 391336"/>
                <a:gd name="connsiteY108" fmla="*/ 1442603 h 1559276"/>
                <a:gd name="connsiteX109" fmla="*/ 185269 w 391336"/>
                <a:gd name="connsiteY109" fmla="*/ 1448141 h 1559276"/>
                <a:gd name="connsiteX110" fmla="*/ 196028 w 391336"/>
                <a:gd name="connsiteY110" fmla="*/ 1486390 h 1559276"/>
                <a:gd name="connsiteX111" fmla="*/ 229496 w 391336"/>
                <a:gd name="connsiteY111" fmla="*/ 1530615 h 1559276"/>
                <a:gd name="connsiteX112" fmla="*/ 234963 w 391336"/>
                <a:gd name="connsiteY112" fmla="*/ 1538433 h 1559276"/>
                <a:gd name="connsiteX113" fmla="*/ 212151 w 391336"/>
                <a:gd name="connsiteY113" fmla="*/ 1500882 h 1559276"/>
                <a:gd name="connsiteX114" fmla="*/ 184076 w 391336"/>
                <a:gd name="connsiteY114" fmla="*/ 1442603 h 1559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391336" h="1559276">
                  <a:moveTo>
                    <a:pt x="212681" y="0"/>
                  </a:moveTo>
                  <a:lnTo>
                    <a:pt x="220046" y="14255"/>
                  </a:lnTo>
                  <a:lnTo>
                    <a:pt x="210820" y="28585"/>
                  </a:lnTo>
                  <a:cubicBezTo>
                    <a:pt x="203200" y="40986"/>
                    <a:pt x="195430" y="54433"/>
                    <a:pt x="188856" y="67581"/>
                  </a:cubicBezTo>
                  <a:cubicBezTo>
                    <a:pt x="174513" y="99854"/>
                    <a:pt x="182879" y="102245"/>
                    <a:pt x="152997" y="151251"/>
                  </a:cubicBezTo>
                  <a:cubicBezTo>
                    <a:pt x="157778" y="135713"/>
                    <a:pt x="174513" y="103440"/>
                    <a:pt x="167341" y="110611"/>
                  </a:cubicBezTo>
                  <a:cubicBezTo>
                    <a:pt x="156583" y="141689"/>
                    <a:pt x="142239" y="171572"/>
                    <a:pt x="130286" y="203844"/>
                  </a:cubicBezTo>
                  <a:cubicBezTo>
                    <a:pt x="124310" y="220578"/>
                    <a:pt x="117139" y="236117"/>
                    <a:pt x="111162" y="251656"/>
                  </a:cubicBezTo>
                  <a:cubicBezTo>
                    <a:pt x="105186" y="267195"/>
                    <a:pt x="100405" y="282733"/>
                    <a:pt x="94427" y="298272"/>
                  </a:cubicBezTo>
                  <a:cubicBezTo>
                    <a:pt x="88452" y="313811"/>
                    <a:pt x="84865" y="329350"/>
                    <a:pt x="80084" y="343693"/>
                  </a:cubicBezTo>
                  <a:cubicBezTo>
                    <a:pt x="75303" y="358037"/>
                    <a:pt x="71718" y="372380"/>
                    <a:pt x="68131" y="386724"/>
                  </a:cubicBezTo>
                  <a:cubicBezTo>
                    <a:pt x="62155" y="414215"/>
                    <a:pt x="57374" y="440511"/>
                    <a:pt x="56178" y="460832"/>
                  </a:cubicBezTo>
                  <a:lnTo>
                    <a:pt x="68131" y="397481"/>
                  </a:lnTo>
                  <a:cubicBezTo>
                    <a:pt x="67534" y="404653"/>
                    <a:pt x="68579" y="407567"/>
                    <a:pt x="70111" y="409284"/>
                  </a:cubicBezTo>
                  <a:lnTo>
                    <a:pt x="71996" y="411069"/>
                  </a:lnTo>
                  <a:lnTo>
                    <a:pt x="96276" y="316640"/>
                  </a:lnTo>
                  <a:cubicBezTo>
                    <a:pt x="126077" y="220825"/>
                    <a:pt x="165044" y="129047"/>
                    <a:pt x="212151" y="42332"/>
                  </a:cubicBezTo>
                  <a:lnTo>
                    <a:pt x="224257" y="22405"/>
                  </a:lnTo>
                  <a:lnTo>
                    <a:pt x="232589" y="38533"/>
                  </a:lnTo>
                  <a:cubicBezTo>
                    <a:pt x="239741" y="52834"/>
                    <a:pt x="245462" y="67136"/>
                    <a:pt x="252612" y="81437"/>
                  </a:cubicBezTo>
                  <a:cubicBezTo>
                    <a:pt x="259763" y="95739"/>
                    <a:pt x="265482" y="110041"/>
                    <a:pt x="271204" y="125772"/>
                  </a:cubicBezTo>
                  <a:cubicBezTo>
                    <a:pt x="276925" y="140073"/>
                    <a:pt x="284075" y="155806"/>
                    <a:pt x="289796" y="171537"/>
                  </a:cubicBezTo>
                  <a:cubicBezTo>
                    <a:pt x="295516" y="187269"/>
                    <a:pt x="301237" y="204431"/>
                    <a:pt x="306958" y="221593"/>
                  </a:cubicBezTo>
                  <a:cubicBezTo>
                    <a:pt x="305528" y="221593"/>
                    <a:pt x="304097" y="224453"/>
                    <a:pt x="298376" y="213012"/>
                  </a:cubicBezTo>
                  <a:cubicBezTo>
                    <a:pt x="331271" y="298822"/>
                    <a:pt x="362734" y="403223"/>
                    <a:pt x="379895" y="507625"/>
                  </a:cubicBezTo>
                  <a:lnTo>
                    <a:pt x="356196" y="449599"/>
                  </a:lnTo>
                  <a:lnTo>
                    <a:pt x="381886" y="617930"/>
                  </a:lnTo>
                  <a:cubicBezTo>
                    <a:pt x="388135" y="679469"/>
                    <a:pt x="391336" y="741910"/>
                    <a:pt x="391336" y="805098"/>
                  </a:cubicBezTo>
                  <a:cubicBezTo>
                    <a:pt x="391336" y="1057851"/>
                    <a:pt x="340112" y="1298641"/>
                    <a:pt x="247478" y="1517653"/>
                  </a:cubicBezTo>
                  <a:lnTo>
                    <a:pt x="227427" y="1559276"/>
                  </a:lnTo>
                  <a:lnTo>
                    <a:pt x="213956" y="1535396"/>
                  </a:lnTo>
                  <a:cubicBezTo>
                    <a:pt x="209175" y="1527030"/>
                    <a:pt x="203199" y="1516272"/>
                    <a:pt x="196028" y="1505515"/>
                  </a:cubicBezTo>
                  <a:cubicBezTo>
                    <a:pt x="188856" y="1493562"/>
                    <a:pt x="181684" y="1480413"/>
                    <a:pt x="173317" y="1466070"/>
                  </a:cubicBezTo>
                  <a:cubicBezTo>
                    <a:pt x="187660" y="1491171"/>
                    <a:pt x="180488" y="1464875"/>
                    <a:pt x="170926" y="1440969"/>
                  </a:cubicBezTo>
                  <a:cubicBezTo>
                    <a:pt x="167341" y="1439773"/>
                    <a:pt x="161364" y="1430211"/>
                    <a:pt x="152997" y="1415867"/>
                  </a:cubicBezTo>
                  <a:cubicBezTo>
                    <a:pt x="145826" y="1401524"/>
                    <a:pt x="135067" y="1383595"/>
                    <a:pt x="125505" y="1362080"/>
                  </a:cubicBezTo>
                  <a:cubicBezTo>
                    <a:pt x="115943" y="1340565"/>
                    <a:pt x="105186" y="1317854"/>
                    <a:pt x="95623" y="1293948"/>
                  </a:cubicBezTo>
                  <a:cubicBezTo>
                    <a:pt x="86061" y="1270042"/>
                    <a:pt x="76499" y="1247332"/>
                    <a:pt x="69327" y="1227012"/>
                  </a:cubicBezTo>
                  <a:cubicBezTo>
                    <a:pt x="66936" y="1207887"/>
                    <a:pt x="80084" y="1230598"/>
                    <a:pt x="68131" y="1187568"/>
                  </a:cubicBezTo>
                  <a:cubicBezTo>
                    <a:pt x="51397" y="1133779"/>
                    <a:pt x="63350" y="1182787"/>
                    <a:pt x="56178" y="1170834"/>
                  </a:cubicBezTo>
                  <a:cubicBezTo>
                    <a:pt x="51397" y="1148123"/>
                    <a:pt x="49006" y="1115850"/>
                    <a:pt x="43031" y="1093139"/>
                  </a:cubicBezTo>
                  <a:cubicBezTo>
                    <a:pt x="44225" y="1097921"/>
                    <a:pt x="45421" y="1097921"/>
                    <a:pt x="43031" y="1083577"/>
                  </a:cubicBezTo>
                  <a:cubicBezTo>
                    <a:pt x="34663" y="1071624"/>
                    <a:pt x="27491" y="1048914"/>
                    <a:pt x="21515" y="1020227"/>
                  </a:cubicBezTo>
                  <a:cubicBezTo>
                    <a:pt x="17929" y="1005884"/>
                    <a:pt x="16734" y="989150"/>
                    <a:pt x="14344" y="972416"/>
                  </a:cubicBezTo>
                  <a:cubicBezTo>
                    <a:pt x="11953" y="954486"/>
                    <a:pt x="9563" y="936557"/>
                    <a:pt x="8367" y="917432"/>
                  </a:cubicBezTo>
                  <a:cubicBezTo>
                    <a:pt x="2391" y="840934"/>
                    <a:pt x="4781" y="756068"/>
                    <a:pt x="0" y="693913"/>
                  </a:cubicBezTo>
                  <a:cubicBezTo>
                    <a:pt x="2391" y="695109"/>
                    <a:pt x="3585" y="724990"/>
                    <a:pt x="4781" y="752482"/>
                  </a:cubicBezTo>
                  <a:cubicBezTo>
                    <a:pt x="5976" y="766826"/>
                    <a:pt x="7172" y="779974"/>
                    <a:pt x="8367" y="788341"/>
                  </a:cubicBezTo>
                  <a:cubicBezTo>
                    <a:pt x="10757" y="796708"/>
                    <a:pt x="11953" y="800294"/>
                    <a:pt x="14344" y="796708"/>
                  </a:cubicBezTo>
                  <a:cubicBezTo>
                    <a:pt x="13148" y="788341"/>
                    <a:pt x="11953" y="775192"/>
                    <a:pt x="11953" y="759654"/>
                  </a:cubicBezTo>
                  <a:cubicBezTo>
                    <a:pt x="11953" y="744115"/>
                    <a:pt x="13148" y="727381"/>
                    <a:pt x="13148" y="711843"/>
                  </a:cubicBezTo>
                  <a:cubicBezTo>
                    <a:pt x="13148" y="704671"/>
                    <a:pt x="13148" y="696303"/>
                    <a:pt x="13148" y="690327"/>
                  </a:cubicBezTo>
                  <a:cubicBezTo>
                    <a:pt x="13148" y="683156"/>
                    <a:pt x="13148" y="678375"/>
                    <a:pt x="13148" y="673593"/>
                  </a:cubicBezTo>
                  <a:cubicBezTo>
                    <a:pt x="13148" y="665226"/>
                    <a:pt x="11953" y="661640"/>
                    <a:pt x="8367" y="666422"/>
                  </a:cubicBezTo>
                  <a:cubicBezTo>
                    <a:pt x="9563" y="652078"/>
                    <a:pt x="9563" y="636539"/>
                    <a:pt x="10757" y="621001"/>
                  </a:cubicBezTo>
                  <a:cubicBezTo>
                    <a:pt x="11953" y="604267"/>
                    <a:pt x="14344" y="588727"/>
                    <a:pt x="15538" y="573189"/>
                  </a:cubicBezTo>
                  <a:cubicBezTo>
                    <a:pt x="16734" y="556455"/>
                    <a:pt x="17929" y="540916"/>
                    <a:pt x="20320" y="525377"/>
                  </a:cubicBezTo>
                  <a:cubicBezTo>
                    <a:pt x="22710" y="509838"/>
                    <a:pt x="25101" y="494300"/>
                    <a:pt x="27491" y="479956"/>
                  </a:cubicBezTo>
                  <a:cubicBezTo>
                    <a:pt x="38250" y="420192"/>
                    <a:pt x="52593" y="369990"/>
                    <a:pt x="66936" y="344888"/>
                  </a:cubicBezTo>
                  <a:cubicBezTo>
                    <a:pt x="63350" y="342498"/>
                    <a:pt x="64546" y="331741"/>
                    <a:pt x="68131" y="316201"/>
                  </a:cubicBezTo>
                  <a:cubicBezTo>
                    <a:pt x="71718" y="300663"/>
                    <a:pt x="78889" y="279148"/>
                    <a:pt x="86061" y="256437"/>
                  </a:cubicBezTo>
                  <a:cubicBezTo>
                    <a:pt x="101599" y="211016"/>
                    <a:pt x="125505" y="156032"/>
                    <a:pt x="141044" y="116588"/>
                  </a:cubicBezTo>
                  <a:cubicBezTo>
                    <a:pt x="139848" y="135713"/>
                    <a:pt x="148216" y="118979"/>
                    <a:pt x="158973" y="92683"/>
                  </a:cubicBezTo>
                  <a:cubicBezTo>
                    <a:pt x="164950" y="79534"/>
                    <a:pt x="172122" y="63996"/>
                    <a:pt x="179294" y="49652"/>
                  </a:cubicBezTo>
                  <a:cubicBezTo>
                    <a:pt x="182879" y="42481"/>
                    <a:pt x="185269" y="35309"/>
                    <a:pt x="188856" y="29332"/>
                  </a:cubicBezTo>
                  <a:cubicBezTo>
                    <a:pt x="192441" y="23356"/>
                    <a:pt x="196028" y="18575"/>
                    <a:pt x="198418" y="13794"/>
                  </a:cubicBezTo>
                  <a:cubicBezTo>
                    <a:pt x="191247" y="28137"/>
                    <a:pt x="186465" y="43675"/>
                    <a:pt x="180488" y="58019"/>
                  </a:cubicBezTo>
                  <a:lnTo>
                    <a:pt x="212681" y="0"/>
                  </a:lnTo>
                  <a:close/>
                  <a:moveTo>
                    <a:pt x="50202" y="418996"/>
                  </a:moveTo>
                  <a:cubicBezTo>
                    <a:pt x="46616" y="435730"/>
                    <a:pt x="43031" y="450074"/>
                    <a:pt x="40640" y="465613"/>
                  </a:cubicBezTo>
                  <a:cubicBezTo>
                    <a:pt x="38250" y="481151"/>
                    <a:pt x="37054" y="496691"/>
                    <a:pt x="34663" y="511034"/>
                  </a:cubicBezTo>
                  <a:cubicBezTo>
                    <a:pt x="29882" y="540916"/>
                    <a:pt x="28687" y="569603"/>
                    <a:pt x="26297" y="598290"/>
                  </a:cubicBezTo>
                  <a:lnTo>
                    <a:pt x="25101" y="619805"/>
                  </a:lnTo>
                  <a:lnTo>
                    <a:pt x="23906" y="641320"/>
                  </a:lnTo>
                  <a:cubicBezTo>
                    <a:pt x="22710" y="655663"/>
                    <a:pt x="22710" y="670007"/>
                    <a:pt x="21515" y="684350"/>
                  </a:cubicBezTo>
                  <a:cubicBezTo>
                    <a:pt x="20320" y="714233"/>
                    <a:pt x="21515" y="744115"/>
                    <a:pt x="19125" y="775192"/>
                  </a:cubicBezTo>
                  <a:lnTo>
                    <a:pt x="25101" y="753677"/>
                  </a:lnTo>
                  <a:cubicBezTo>
                    <a:pt x="19125" y="769217"/>
                    <a:pt x="22710" y="809856"/>
                    <a:pt x="25101" y="850496"/>
                  </a:cubicBezTo>
                  <a:cubicBezTo>
                    <a:pt x="27491" y="870816"/>
                    <a:pt x="29882" y="891136"/>
                    <a:pt x="31078" y="907870"/>
                  </a:cubicBezTo>
                  <a:cubicBezTo>
                    <a:pt x="32272" y="916237"/>
                    <a:pt x="32272" y="924604"/>
                    <a:pt x="32272" y="930580"/>
                  </a:cubicBezTo>
                  <a:cubicBezTo>
                    <a:pt x="32272" y="937752"/>
                    <a:pt x="32272" y="942533"/>
                    <a:pt x="31078" y="946119"/>
                  </a:cubicBezTo>
                  <a:cubicBezTo>
                    <a:pt x="31675" y="933569"/>
                    <a:pt x="35560" y="946119"/>
                    <a:pt x="40043" y="961060"/>
                  </a:cubicBezTo>
                  <a:lnTo>
                    <a:pt x="40784" y="963380"/>
                  </a:lnTo>
                  <a:lnTo>
                    <a:pt x="35391" y="928038"/>
                  </a:lnTo>
                  <a:cubicBezTo>
                    <a:pt x="30168" y="876604"/>
                    <a:pt x="27491" y="824418"/>
                    <a:pt x="27491" y="771607"/>
                  </a:cubicBezTo>
                  <a:cubicBezTo>
                    <a:pt x="27491" y="718796"/>
                    <a:pt x="30168" y="666610"/>
                    <a:pt x="35391" y="615177"/>
                  </a:cubicBezTo>
                  <a:lnTo>
                    <a:pt x="56102" y="479470"/>
                  </a:lnTo>
                  <a:lnTo>
                    <a:pt x="54834" y="477715"/>
                  </a:lnTo>
                  <a:cubicBezTo>
                    <a:pt x="51697" y="475474"/>
                    <a:pt x="47214" y="483543"/>
                    <a:pt x="35859" y="542112"/>
                  </a:cubicBezTo>
                  <a:cubicBezTo>
                    <a:pt x="44225" y="503862"/>
                    <a:pt x="46616" y="483542"/>
                    <a:pt x="46616" y="466808"/>
                  </a:cubicBezTo>
                  <a:cubicBezTo>
                    <a:pt x="47812" y="450074"/>
                    <a:pt x="46616" y="438121"/>
                    <a:pt x="50202" y="418996"/>
                  </a:cubicBezTo>
                  <a:close/>
                  <a:moveTo>
                    <a:pt x="39444" y="1033375"/>
                  </a:moveTo>
                  <a:cubicBezTo>
                    <a:pt x="43031" y="1058477"/>
                    <a:pt x="47812" y="1074015"/>
                    <a:pt x="52593" y="1087164"/>
                  </a:cubicBezTo>
                  <a:cubicBezTo>
                    <a:pt x="57374" y="1100311"/>
                    <a:pt x="63350" y="1111069"/>
                    <a:pt x="68131" y="1127803"/>
                  </a:cubicBezTo>
                  <a:lnTo>
                    <a:pt x="65741" y="1125413"/>
                  </a:lnTo>
                  <a:cubicBezTo>
                    <a:pt x="72912" y="1154100"/>
                    <a:pt x="84865" y="1200715"/>
                    <a:pt x="100405" y="1243746"/>
                  </a:cubicBezTo>
                  <a:cubicBezTo>
                    <a:pt x="99209" y="1237770"/>
                    <a:pt x="96818" y="1232989"/>
                    <a:pt x="94427" y="1228208"/>
                  </a:cubicBezTo>
                  <a:cubicBezTo>
                    <a:pt x="95623" y="1243746"/>
                    <a:pt x="126701" y="1328612"/>
                    <a:pt x="107576" y="1292753"/>
                  </a:cubicBezTo>
                  <a:cubicBezTo>
                    <a:pt x="115943" y="1323831"/>
                    <a:pt x="124310" y="1339369"/>
                    <a:pt x="130286" y="1350127"/>
                  </a:cubicBezTo>
                  <a:cubicBezTo>
                    <a:pt x="136263" y="1360884"/>
                    <a:pt x="141044" y="1366861"/>
                    <a:pt x="148216" y="1375228"/>
                  </a:cubicBezTo>
                  <a:cubicBezTo>
                    <a:pt x="145826" y="1371642"/>
                    <a:pt x="144630" y="1368056"/>
                    <a:pt x="143435" y="1364471"/>
                  </a:cubicBezTo>
                  <a:cubicBezTo>
                    <a:pt x="148815" y="1377021"/>
                    <a:pt x="160244" y="1398985"/>
                    <a:pt x="166127" y="1406660"/>
                  </a:cubicBezTo>
                  <a:lnTo>
                    <a:pt x="166999" y="1407153"/>
                  </a:lnTo>
                  <a:lnTo>
                    <a:pt x="147724" y="1367141"/>
                  </a:lnTo>
                  <a:cubicBezTo>
                    <a:pt x="109014" y="1275619"/>
                    <a:pt x="78956" y="1179547"/>
                    <a:pt x="58575" y="1079949"/>
                  </a:cubicBezTo>
                  <a:lnTo>
                    <a:pt x="53312" y="1045462"/>
                  </a:lnTo>
                  <a:lnTo>
                    <a:pt x="51397" y="1040547"/>
                  </a:lnTo>
                  <a:cubicBezTo>
                    <a:pt x="63350" y="1095530"/>
                    <a:pt x="44225" y="1038156"/>
                    <a:pt x="39444" y="1033375"/>
                  </a:cubicBezTo>
                  <a:close/>
                  <a:moveTo>
                    <a:pt x="184076" y="1442603"/>
                  </a:moveTo>
                  <a:lnTo>
                    <a:pt x="185269" y="1448141"/>
                  </a:lnTo>
                  <a:cubicBezTo>
                    <a:pt x="185269" y="1454117"/>
                    <a:pt x="182879" y="1457703"/>
                    <a:pt x="196028" y="1486390"/>
                  </a:cubicBezTo>
                  <a:cubicBezTo>
                    <a:pt x="209175" y="1507905"/>
                    <a:pt x="218738" y="1516272"/>
                    <a:pt x="229496" y="1530615"/>
                  </a:cubicBezTo>
                  <a:lnTo>
                    <a:pt x="234963" y="1538433"/>
                  </a:lnTo>
                  <a:lnTo>
                    <a:pt x="212151" y="1500882"/>
                  </a:lnTo>
                  <a:lnTo>
                    <a:pt x="184076" y="1442603"/>
                  </a:lnTo>
                  <a:close/>
                </a:path>
              </a:pathLst>
            </a:custGeom>
            <a:solidFill>
              <a:schemeClr val="accent1">
                <a:lumMod val="50000"/>
              </a:schemeClr>
            </a:solidFill>
            <a:ln w="9525" cap="flat">
              <a:noFill/>
              <a:prstDash val="solid"/>
              <a:miter/>
            </a:ln>
          </p:spPr>
          <p:txBody>
            <a:bodyPr rtlCol="0" anchor="ctr"/>
            <a:lstStyle/>
            <a:p>
              <a:endParaRPr lang="en-US" noProof="0" dirty="0"/>
            </a:p>
          </p:txBody>
        </p:sp>
        <p:grpSp>
          <p:nvGrpSpPr>
            <p:cNvPr id="182" name="Group 181">
              <a:extLst>
                <a:ext uri="{FF2B5EF4-FFF2-40B4-BE49-F238E27FC236}">
                  <a16:creationId xmlns:a16="http://schemas.microsoft.com/office/drawing/2014/main" id="{72A805DF-EC6B-453D-9258-D4B8F8C47608}"/>
                </a:ext>
              </a:extLst>
            </p:cNvPr>
            <p:cNvGrpSpPr/>
            <p:nvPr userDrawn="1"/>
          </p:nvGrpSpPr>
          <p:grpSpPr>
            <a:xfrm>
              <a:off x="8018856" y="2916193"/>
              <a:ext cx="430847" cy="1657292"/>
              <a:chOff x="8018856" y="2916193"/>
              <a:chExt cx="430847" cy="1657292"/>
            </a:xfrm>
          </p:grpSpPr>
          <p:sp>
            <p:nvSpPr>
              <p:cNvPr id="183" name="Freeform: Shape 182">
                <a:extLst>
                  <a:ext uri="{FF2B5EF4-FFF2-40B4-BE49-F238E27FC236}">
                    <a16:creationId xmlns:a16="http://schemas.microsoft.com/office/drawing/2014/main" id="{76047B8E-A135-41FD-9E76-76387785A2EE}"/>
                  </a:ext>
                </a:extLst>
              </p:cNvPr>
              <p:cNvSpPr>
                <a:spLocks noChangeAspect="1"/>
              </p:cNvSpPr>
              <p:nvPr userDrawn="1"/>
            </p:nvSpPr>
            <p:spPr>
              <a:xfrm>
                <a:off x="8231094" y="2916193"/>
                <a:ext cx="218609" cy="681846"/>
              </a:xfrm>
              <a:custGeom>
                <a:avLst/>
                <a:gdLst>
                  <a:gd name="connsiteX0" fmla="*/ 17610 w 218609"/>
                  <a:gd name="connsiteY0" fmla="*/ 0 h 681846"/>
                  <a:gd name="connsiteX1" fmla="*/ 27840 w 218609"/>
                  <a:gd name="connsiteY1" fmla="*/ 20026 h 681846"/>
                  <a:gd name="connsiteX2" fmla="*/ 20842 w 218609"/>
                  <a:gd name="connsiteY2" fmla="*/ 28023 h 681846"/>
                  <a:gd name="connsiteX3" fmla="*/ 24877 w 218609"/>
                  <a:gd name="connsiteY3" fmla="*/ 32805 h 681846"/>
                  <a:gd name="connsiteX4" fmla="*/ 25733 w 218609"/>
                  <a:gd name="connsiteY4" fmla="*/ 32782 h 681846"/>
                  <a:gd name="connsiteX5" fmla="*/ 30417 w 218609"/>
                  <a:gd name="connsiteY5" fmla="*/ 25071 h 681846"/>
                  <a:gd name="connsiteX6" fmla="*/ 74408 w 218609"/>
                  <a:gd name="connsiteY6" fmla="*/ 111188 h 681846"/>
                  <a:gd name="connsiteX7" fmla="*/ 218609 w 218609"/>
                  <a:gd name="connsiteY7" fmla="*/ 667879 h 681846"/>
                  <a:gd name="connsiteX8" fmla="*/ 194297 w 218609"/>
                  <a:gd name="connsiteY8" fmla="*/ 672168 h 681846"/>
                  <a:gd name="connsiteX9" fmla="*/ 59750 w 218609"/>
                  <a:gd name="connsiteY9" fmla="*/ 156306 h 681846"/>
                  <a:gd name="connsiteX10" fmla="*/ 11843 w 218609"/>
                  <a:gd name="connsiteY10" fmla="*/ 55645 h 681846"/>
                  <a:gd name="connsiteX11" fmla="*/ 13712 w 218609"/>
                  <a:gd name="connsiteY11" fmla="*/ 52568 h 681846"/>
                  <a:gd name="connsiteX12" fmla="*/ 13821 w 218609"/>
                  <a:gd name="connsiteY12" fmla="*/ 44907 h 681846"/>
                  <a:gd name="connsiteX13" fmla="*/ 9250 w 218609"/>
                  <a:gd name="connsiteY13" fmla="*/ 50197 h 681846"/>
                  <a:gd name="connsiteX14" fmla="*/ 0 w 218609"/>
                  <a:gd name="connsiteY14" fmla="*/ 30761 h 681846"/>
                  <a:gd name="connsiteX15" fmla="*/ 14866 w 218609"/>
                  <a:gd name="connsiteY15" fmla="*/ 3968 h 681846"/>
                  <a:gd name="connsiteX16" fmla="*/ 17610 w 218609"/>
                  <a:gd name="connsiteY16" fmla="*/ 0 h 68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8609" h="681846">
                    <a:moveTo>
                      <a:pt x="17610" y="0"/>
                    </a:moveTo>
                    <a:lnTo>
                      <a:pt x="27840" y="20026"/>
                    </a:lnTo>
                    <a:lnTo>
                      <a:pt x="20842" y="28023"/>
                    </a:lnTo>
                    <a:cubicBezTo>
                      <a:pt x="13073" y="42964"/>
                      <a:pt x="20245" y="36390"/>
                      <a:pt x="24877" y="32805"/>
                    </a:cubicBezTo>
                    <a:lnTo>
                      <a:pt x="25733" y="32782"/>
                    </a:lnTo>
                    <a:lnTo>
                      <a:pt x="30417" y="25071"/>
                    </a:lnTo>
                    <a:lnTo>
                      <a:pt x="74408" y="111188"/>
                    </a:lnTo>
                    <a:cubicBezTo>
                      <a:pt x="152643" y="287098"/>
                      <a:pt x="202520" y="475879"/>
                      <a:pt x="218609" y="667879"/>
                    </a:cubicBezTo>
                    <a:cubicBezTo>
                      <a:pt x="212888" y="686470"/>
                      <a:pt x="204307" y="685040"/>
                      <a:pt x="194297" y="672168"/>
                    </a:cubicBezTo>
                    <a:cubicBezTo>
                      <a:pt x="174990" y="498404"/>
                      <a:pt x="129135" y="322227"/>
                      <a:pt x="59750" y="156306"/>
                    </a:cubicBezTo>
                    <a:lnTo>
                      <a:pt x="11843" y="55645"/>
                    </a:lnTo>
                    <a:lnTo>
                      <a:pt x="13712" y="52568"/>
                    </a:lnTo>
                    <a:lnTo>
                      <a:pt x="13821" y="44907"/>
                    </a:lnTo>
                    <a:lnTo>
                      <a:pt x="9250" y="50197"/>
                    </a:lnTo>
                    <a:lnTo>
                      <a:pt x="0" y="30761"/>
                    </a:lnTo>
                    <a:lnTo>
                      <a:pt x="14866" y="3968"/>
                    </a:lnTo>
                    <a:lnTo>
                      <a:pt x="17610" y="0"/>
                    </a:ln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84" name="Freeform: Shape 183">
                <a:extLst>
                  <a:ext uri="{FF2B5EF4-FFF2-40B4-BE49-F238E27FC236}">
                    <a16:creationId xmlns:a16="http://schemas.microsoft.com/office/drawing/2014/main" id="{9A7738CE-642C-4213-B254-E3F950BD9EF0}"/>
                  </a:ext>
                </a:extLst>
              </p:cNvPr>
              <p:cNvSpPr>
                <a:spLocks noChangeAspect="1"/>
              </p:cNvSpPr>
              <p:nvPr userDrawn="1"/>
            </p:nvSpPr>
            <p:spPr>
              <a:xfrm>
                <a:off x="8228692" y="2977563"/>
                <a:ext cx="179537" cy="579335"/>
              </a:xfrm>
              <a:custGeom>
                <a:avLst/>
                <a:gdLst>
                  <a:gd name="connsiteX0" fmla="*/ 10767 w 179537"/>
                  <a:gd name="connsiteY0" fmla="*/ 0 h 579335"/>
                  <a:gd name="connsiteX1" fmla="*/ 87293 w 179537"/>
                  <a:gd name="connsiteY1" fmla="*/ 180499 h 579335"/>
                  <a:gd name="connsiteX2" fmla="*/ 179537 w 179537"/>
                  <a:gd name="connsiteY2" fmla="*/ 579335 h 579335"/>
                  <a:gd name="connsiteX3" fmla="*/ 165235 w 179537"/>
                  <a:gd name="connsiteY3" fmla="*/ 545011 h 579335"/>
                  <a:gd name="connsiteX4" fmla="*/ 69415 w 179537"/>
                  <a:gd name="connsiteY4" fmla="*/ 171738 h 579335"/>
                  <a:gd name="connsiteX5" fmla="*/ 0 w 179537"/>
                  <a:gd name="connsiteY5" fmla="*/ 17723 h 579335"/>
                  <a:gd name="connsiteX6" fmla="*/ 10767 w 179537"/>
                  <a:gd name="connsiteY6" fmla="*/ 0 h 57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537" h="579335">
                    <a:moveTo>
                      <a:pt x="10767" y="0"/>
                    </a:moveTo>
                    <a:lnTo>
                      <a:pt x="87293" y="180499"/>
                    </a:lnTo>
                    <a:cubicBezTo>
                      <a:pt x="133415" y="309750"/>
                      <a:pt x="164521" y="444185"/>
                      <a:pt x="179537" y="579335"/>
                    </a:cubicBezTo>
                    <a:cubicBezTo>
                      <a:pt x="175247" y="569323"/>
                      <a:pt x="169527" y="557882"/>
                      <a:pt x="165235" y="545011"/>
                    </a:cubicBezTo>
                    <a:cubicBezTo>
                      <a:pt x="146644" y="416297"/>
                      <a:pt x="113750" y="289012"/>
                      <a:pt x="69415" y="171738"/>
                    </a:cubicBezTo>
                    <a:lnTo>
                      <a:pt x="0" y="17723"/>
                    </a:lnTo>
                    <a:lnTo>
                      <a:pt x="10767" y="0"/>
                    </a:ln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85" name="Freeform: Shape 184">
                <a:extLst>
                  <a:ext uri="{FF2B5EF4-FFF2-40B4-BE49-F238E27FC236}">
                    <a16:creationId xmlns:a16="http://schemas.microsoft.com/office/drawing/2014/main" id="{BF480885-8366-4391-ABB6-03FD4B3ECE8D}"/>
                  </a:ext>
                </a:extLst>
              </p:cNvPr>
              <p:cNvSpPr>
                <a:spLocks noChangeAspect="1"/>
              </p:cNvSpPr>
              <p:nvPr userDrawn="1"/>
            </p:nvSpPr>
            <p:spPr>
              <a:xfrm>
                <a:off x="8030808" y="4045983"/>
                <a:ext cx="2390" cy="5071"/>
              </a:xfrm>
              <a:custGeom>
                <a:avLst/>
                <a:gdLst>
                  <a:gd name="connsiteX0" fmla="*/ 746 w 2390"/>
                  <a:gd name="connsiteY0" fmla="*/ 589 h 5071"/>
                  <a:gd name="connsiteX1" fmla="*/ 2390 w 2390"/>
                  <a:gd name="connsiteY1" fmla="*/ 5071 h 5071"/>
                  <a:gd name="connsiteX2" fmla="*/ 0 w 2390"/>
                  <a:gd name="connsiteY2" fmla="*/ 1485 h 5071"/>
                  <a:gd name="connsiteX3" fmla="*/ 746 w 2390"/>
                  <a:gd name="connsiteY3" fmla="*/ 589 h 5071"/>
                </a:gdLst>
                <a:ahLst/>
                <a:cxnLst>
                  <a:cxn ang="0">
                    <a:pos x="connsiteX0" y="connsiteY0"/>
                  </a:cxn>
                  <a:cxn ang="0">
                    <a:pos x="connsiteX1" y="connsiteY1"/>
                  </a:cxn>
                  <a:cxn ang="0">
                    <a:pos x="connsiteX2" y="connsiteY2"/>
                  </a:cxn>
                  <a:cxn ang="0">
                    <a:pos x="connsiteX3" y="connsiteY3"/>
                  </a:cxn>
                </a:cxnLst>
                <a:rect l="l" t="t" r="r" b="b"/>
                <a:pathLst>
                  <a:path w="2390" h="5071">
                    <a:moveTo>
                      <a:pt x="746" y="589"/>
                    </a:moveTo>
                    <a:cubicBezTo>
                      <a:pt x="1196" y="1485"/>
                      <a:pt x="1793" y="3278"/>
                      <a:pt x="2390" y="5071"/>
                    </a:cubicBezTo>
                    <a:cubicBezTo>
                      <a:pt x="1194" y="3876"/>
                      <a:pt x="1194" y="2681"/>
                      <a:pt x="0" y="1485"/>
                    </a:cubicBezTo>
                    <a:cubicBezTo>
                      <a:pt x="0" y="-307"/>
                      <a:pt x="298" y="-307"/>
                      <a:pt x="746" y="589"/>
                    </a:cubicBez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86" name="Freeform: Shape 185">
                <a:extLst>
                  <a:ext uri="{FF2B5EF4-FFF2-40B4-BE49-F238E27FC236}">
                    <a16:creationId xmlns:a16="http://schemas.microsoft.com/office/drawing/2014/main" id="{4B31CB29-437E-4E20-999E-FF6C58817C3D}"/>
                  </a:ext>
                </a:extLst>
              </p:cNvPr>
              <p:cNvSpPr>
                <a:spLocks noChangeAspect="1"/>
              </p:cNvSpPr>
              <p:nvPr userDrawn="1"/>
            </p:nvSpPr>
            <p:spPr>
              <a:xfrm>
                <a:off x="8033199" y="4052249"/>
                <a:ext cx="8367" cy="23906"/>
              </a:xfrm>
              <a:custGeom>
                <a:avLst/>
                <a:gdLst>
                  <a:gd name="connsiteX0" fmla="*/ 0 w 8367"/>
                  <a:gd name="connsiteY0" fmla="*/ 0 h 23906"/>
                  <a:gd name="connsiteX1" fmla="*/ 8367 w 8367"/>
                  <a:gd name="connsiteY1" fmla="*/ 23906 h 23906"/>
                  <a:gd name="connsiteX2" fmla="*/ 0 w 8367"/>
                  <a:gd name="connsiteY2" fmla="*/ 0 h 23906"/>
                </a:gdLst>
                <a:ahLst/>
                <a:cxnLst>
                  <a:cxn ang="0">
                    <a:pos x="connsiteX0" y="connsiteY0"/>
                  </a:cxn>
                  <a:cxn ang="0">
                    <a:pos x="connsiteX1" y="connsiteY1"/>
                  </a:cxn>
                  <a:cxn ang="0">
                    <a:pos x="connsiteX2" y="connsiteY2"/>
                  </a:cxn>
                </a:cxnLst>
                <a:rect l="l" t="t" r="r" b="b"/>
                <a:pathLst>
                  <a:path w="8367" h="23906">
                    <a:moveTo>
                      <a:pt x="0" y="0"/>
                    </a:moveTo>
                    <a:cubicBezTo>
                      <a:pt x="2391" y="4781"/>
                      <a:pt x="4782" y="13148"/>
                      <a:pt x="8367" y="23906"/>
                    </a:cubicBezTo>
                    <a:cubicBezTo>
                      <a:pt x="5976" y="19125"/>
                      <a:pt x="2391" y="7172"/>
                      <a:pt x="0" y="0"/>
                    </a:cubicBez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87" name="Freeform: Shape 186">
                <a:extLst>
                  <a:ext uri="{FF2B5EF4-FFF2-40B4-BE49-F238E27FC236}">
                    <a16:creationId xmlns:a16="http://schemas.microsoft.com/office/drawing/2014/main" id="{83D8A735-3ABA-4849-89DF-84368587DD59}"/>
                  </a:ext>
                </a:extLst>
              </p:cNvPr>
              <p:cNvSpPr>
                <a:spLocks noChangeAspect="1"/>
              </p:cNvSpPr>
              <p:nvPr userDrawn="1"/>
            </p:nvSpPr>
            <p:spPr>
              <a:xfrm>
                <a:off x="8235532" y="4357787"/>
                <a:ext cx="73772" cy="215698"/>
              </a:xfrm>
              <a:custGeom>
                <a:avLst/>
                <a:gdLst>
                  <a:gd name="connsiteX0" fmla="*/ 72585 w 73772"/>
                  <a:gd name="connsiteY0" fmla="*/ 0 h 215698"/>
                  <a:gd name="connsiteX1" fmla="*/ 64006 w 73772"/>
                  <a:gd name="connsiteY1" fmla="*/ 60067 h 215698"/>
                  <a:gd name="connsiteX2" fmla="*/ 66866 w 73772"/>
                  <a:gd name="connsiteY2" fmla="*/ 82949 h 215698"/>
                  <a:gd name="connsiteX3" fmla="*/ 11753 w 73772"/>
                  <a:gd name="connsiteY3" fmla="*/ 215698 h 215698"/>
                  <a:gd name="connsiteX4" fmla="*/ 11174 w 73772"/>
                  <a:gd name="connsiteY4" fmla="*/ 215498 h 215698"/>
                  <a:gd name="connsiteX5" fmla="*/ 4451 w 73772"/>
                  <a:gd name="connsiteY5" fmla="*/ 204851 h 215698"/>
                  <a:gd name="connsiteX6" fmla="*/ 0 w 73772"/>
                  <a:gd name="connsiteY6" fmla="*/ 196961 h 215698"/>
                  <a:gd name="connsiteX7" fmla="*/ 1078 w 73772"/>
                  <a:gd name="connsiteY7" fmla="*/ 195038 h 215698"/>
                  <a:gd name="connsiteX8" fmla="*/ 21101 w 73772"/>
                  <a:gd name="connsiteY8" fmla="*/ 148737 h 215698"/>
                  <a:gd name="connsiteX9" fmla="*/ 42552 w 73772"/>
                  <a:gd name="connsiteY9" fmla="*/ 88670 h 215698"/>
                  <a:gd name="connsiteX10" fmla="*/ 53994 w 73772"/>
                  <a:gd name="connsiteY10" fmla="*/ 54346 h 215698"/>
                  <a:gd name="connsiteX11" fmla="*/ 64006 w 73772"/>
                  <a:gd name="connsiteY11" fmla="*/ 18591 h 215698"/>
                  <a:gd name="connsiteX12" fmla="*/ 72585 w 73772"/>
                  <a:gd name="connsiteY12" fmla="*/ 0 h 215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72" h="215698">
                    <a:moveTo>
                      <a:pt x="72585" y="0"/>
                    </a:moveTo>
                    <a:cubicBezTo>
                      <a:pt x="52564" y="62927"/>
                      <a:pt x="56854" y="64357"/>
                      <a:pt x="64006" y="60067"/>
                    </a:cubicBezTo>
                    <a:cubicBezTo>
                      <a:pt x="69726" y="55776"/>
                      <a:pt x="81168" y="44334"/>
                      <a:pt x="66866" y="82949"/>
                    </a:cubicBezTo>
                    <a:lnTo>
                      <a:pt x="11753" y="215698"/>
                    </a:lnTo>
                    <a:lnTo>
                      <a:pt x="11174" y="215498"/>
                    </a:lnTo>
                    <a:lnTo>
                      <a:pt x="4451" y="204851"/>
                    </a:lnTo>
                    <a:lnTo>
                      <a:pt x="0" y="196961"/>
                    </a:lnTo>
                    <a:lnTo>
                      <a:pt x="1078" y="195038"/>
                    </a:lnTo>
                    <a:cubicBezTo>
                      <a:pt x="7156" y="182345"/>
                      <a:pt x="13950" y="166614"/>
                      <a:pt x="21101" y="148737"/>
                    </a:cubicBezTo>
                    <a:cubicBezTo>
                      <a:pt x="28251" y="130144"/>
                      <a:pt x="35402" y="110122"/>
                      <a:pt x="42552" y="88670"/>
                    </a:cubicBezTo>
                    <a:cubicBezTo>
                      <a:pt x="46844" y="77229"/>
                      <a:pt x="51133" y="67217"/>
                      <a:pt x="53994" y="54346"/>
                    </a:cubicBezTo>
                    <a:cubicBezTo>
                      <a:pt x="56854" y="42905"/>
                      <a:pt x="61145" y="31464"/>
                      <a:pt x="64006" y="18591"/>
                    </a:cubicBezTo>
                    <a:cubicBezTo>
                      <a:pt x="66866" y="12871"/>
                      <a:pt x="69726" y="7150"/>
                      <a:pt x="72585" y="0"/>
                    </a:cubicBez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88" name="Freeform: Shape 187">
                <a:extLst>
                  <a:ext uri="{FF2B5EF4-FFF2-40B4-BE49-F238E27FC236}">
                    <a16:creationId xmlns:a16="http://schemas.microsoft.com/office/drawing/2014/main" id="{1E6A2C20-7D3D-4B35-91B0-8D908B65AE08}"/>
                  </a:ext>
                </a:extLst>
              </p:cNvPr>
              <p:cNvSpPr>
                <a:spLocks noChangeAspect="1"/>
              </p:cNvSpPr>
              <p:nvPr userDrawn="1"/>
            </p:nvSpPr>
            <p:spPr>
              <a:xfrm>
                <a:off x="8055909" y="2994880"/>
                <a:ext cx="168079" cy="446577"/>
              </a:xfrm>
              <a:custGeom>
                <a:avLst/>
                <a:gdLst>
                  <a:gd name="connsiteX0" fmla="*/ 163868 w 168079"/>
                  <a:gd name="connsiteY0" fmla="*/ 0 h 446577"/>
                  <a:gd name="connsiteX1" fmla="*/ 168079 w 168079"/>
                  <a:gd name="connsiteY1" fmla="*/ 8150 h 446577"/>
                  <a:gd name="connsiteX2" fmla="*/ 155973 w 168079"/>
                  <a:gd name="connsiteY2" fmla="*/ 28077 h 446577"/>
                  <a:gd name="connsiteX3" fmla="*/ 40098 w 168079"/>
                  <a:gd name="connsiteY3" fmla="*/ 302385 h 446577"/>
                  <a:gd name="connsiteX4" fmla="*/ 15818 w 168079"/>
                  <a:gd name="connsiteY4" fmla="*/ 396814 h 446577"/>
                  <a:gd name="connsiteX5" fmla="*/ 13933 w 168079"/>
                  <a:gd name="connsiteY5" fmla="*/ 395029 h 446577"/>
                  <a:gd name="connsiteX6" fmla="*/ 11953 w 168079"/>
                  <a:gd name="connsiteY6" fmla="*/ 383226 h 446577"/>
                  <a:gd name="connsiteX7" fmla="*/ 0 w 168079"/>
                  <a:gd name="connsiteY7" fmla="*/ 446577 h 446577"/>
                  <a:gd name="connsiteX8" fmla="*/ 11953 w 168079"/>
                  <a:gd name="connsiteY8" fmla="*/ 372469 h 446577"/>
                  <a:gd name="connsiteX9" fmla="*/ 23906 w 168079"/>
                  <a:gd name="connsiteY9" fmla="*/ 329438 h 446577"/>
                  <a:gd name="connsiteX10" fmla="*/ 38249 w 168079"/>
                  <a:gd name="connsiteY10" fmla="*/ 284017 h 446577"/>
                  <a:gd name="connsiteX11" fmla="*/ 54984 w 168079"/>
                  <a:gd name="connsiteY11" fmla="*/ 237401 h 446577"/>
                  <a:gd name="connsiteX12" fmla="*/ 74108 w 168079"/>
                  <a:gd name="connsiteY12" fmla="*/ 189589 h 446577"/>
                  <a:gd name="connsiteX13" fmla="*/ 111163 w 168079"/>
                  <a:gd name="connsiteY13" fmla="*/ 96356 h 446577"/>
                  <a:gd name="connsiteX14" fmla="*/ 96819 w 168079"/>
                  <a:gd name="connsiteY14" fmla="*/ 136996 h 446577"/>
                  <a:gd name="connsiteX15" fmla="*/ 132678 w 168079"/>
                  <a:gd name="connsiteY15" fmla="*/ 53326 h 446577"/>
                  <a:gd name="connsiteX16" fmla="*/ 154642 w 168079"/>
                  <a:gd name="connsiteY16" fmla="*/ 14330 h 446577"/>
                  <a:gd name="connsiteX17" fmla="*/ 163868 w 168079"/>
                  <a:gd name="connsiteY17" fmla="*/ 0 h 44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8079" h="446577">
                    <a:moveTo>
                      <a:pt x="163868" y="0"/>
                    </a:moveTo>
                    <a:lnTo>
                      <a:pt x="168079" y="8150"/>
                    </a:lnTo>
                    <a:lnTo>
                      <a:pt x="155973" y="28077"/>
                    </a:lnTo>
                    <a:cubicBezTo>
                      <a:pt x="108866" y="114792"/>
                      <a:pt x="69899" y="206570"/>
                      <a:pt x="40098" y="302385"/>
                    </a:cubicBezTo>
                    <a:lnTo>
                      <a:pt x="15818" y="396814"/>
                    </a:lnTo>
                    <a:lnTo>
                      <a:pt x="13933" y="395029"/>
                    </a:lnTo>
                    <a:cubicBezTo>
                      <a:pt x="12401" y="393312"/>
                      <a:pt x="11356" y="390398"/>
                      <a:pt x="11953" y="383226"/>
                    </a:cubicBezTo>
                    <a:lnTo>
                      <a:pt x="0" y="446577"/>
                    </a:lnTo>
                    <a:cubicBezTo>
                      <a:pt x="1196" y="426256"/>
                      <a:pt x="5977" y="399960"/>
                      <a:pt x="11953" y="372469"/>
                    </a:cubicBezTo>
                    <a:cubicBezTo>
                      <a:pt x="15540" y="358125"/>
                      <a:pt x="19125" y="343782"/>
                      <a:pt x="23906" y="329438"/>
                    </a:cubicBezTo>
                    <a:cubicBezTo>
                      <a:pt x="28687" y="315095"/>
                      <a:pt x="32274" y="299556"/>
                      <a:pt x="38249" y="284017"/>
                    </a:cubicBezTo>
                    <a:cubicBezTo>
                      <a:pt x="44227" y="268478"/>
                      <a:pt x="49008" y="252940"/>
                      <a:pt x="54984" y="237401"/>
                    </a:cubicBezTo>
                    <a:cubicBezTo>
                      <a:pt x="60961" y="221862"/>
                      <a:pt x="68132" y="206323"/>
                      <a:pt x="74108" y="189589"/>
                    </a:cubicBezTo>
                    <a:cubicBezTo>
                      <a:pt x="86061" y="157317"/>
                      <a:pt x="100405" y="127434"/>
                      <a:pt x="111163" y="96356"/>
                    </a:cubicBezTo>
                    <a:cubicBezTo>
                      <a:pt x="118335" y="89185"/>
                      <a:pt x="101600" y="121458"/>
                      <a:pt x="96819" y="136996"/>
                    </a:cubicBezTo>
                    <a:cubicBezTo>
                      <a:pt x="126701" y="87990"/>
                      <a:pt x="118335" y="85599"/>
                      <a:pt x="132678" y="53326"/>
                    </a:cubicBezTo>
                    <a:cubicBezTo>
                      <a:pt x="139252" y="40178"/>
                      <a:pt x="147022" y="26731"/>
                      <a:pt x="154642" y="14330"/>
                    </a:cubicBezTo>
                    <a:lnTo>
                      <a:pt x="163868" y="0"/>
                    </a:ln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89" name="Freeform: Shape 188">
                <a:extLst>
                  <a:ext uri="{FF2B5EF4-FFF2-40B4-BE49-F238E27FC236}">
                    <a16:creationId xmlns:a16="http://schemas.microsoft.com/office/drawing/2014/main" id="{D32A1368-C580-448D-A8B5-F78895ED36AC}"/>
                  </a:ext>
                </a:extLst>
              </p:cNvPr>
              <p:cNvSpPr>
                <a:spLocks noChangeAspect="1"/>
              </p:cNvSpPr>
              <p:nvPr userDrawn="1"/>
            </p:nvSpPr>
            <p:spPr>
              <a:xfrm>
                <a:off x="8018856" y="3399621"/>
                <a:ext cx="36977" cy="544384"/>
              </a:xfrm>
              <a:custGeom>
                <a:avLst/>
                <a:gdLst>
                  <a:gd name="connsiteX0" fmla="*/ 31077 w 36977"/>
                  <a:gd name="connsiteY0" fmla="*/ 0 h 544384"/>
                  <a:gd name="connsiteX1" fmla="*/ 27491 w 36977"/>
                  <a:gd name="connsiteY1" fmla="*/ 47812 h 544384"/>
                  <a:gd name="connsiteX2" fmla="*/ 16734 w 36977"/>
                  <a:gd name="connsiteY2" fmla="*/ 123116 h 544384"/>
                  <a:gd name="connsiteX3" fmla="*/ 35709 w 36977"/>
                  <a:gd name="connsiteY3" fmla="*/ 58719 h 544384"/>
                  <a:gd name="connsiteX4" fmla="*/ 36977 w 36977"/>
                  <a:gd name="connsiteY4" fmla="*/ 60474 h 544384"/>
                  <a:gd name="connsiteX5" fmla="*/ 16266 w 36977"/>
                  <a:gd name="connsiteY5" fmla="*/ 196181 h 544384"/>
                  <a:gd name="connsiteX6" fmla="*/ 8366 w 36977"/>
                  <a:gd name="connsiteY6" fmla="*/ 352611 h 544384"/>
                  <a:gd name="connsiteX7" fmla="*/ 16266 w 36977"/>
                  <a:gd name="connsiteY7" fmla="*/ 509042 h 544384"/>
                  <a:gd name="connsiteX8" fmla="*/ 21659 w 36977"/>
                  <a:gd name="connsiteY8" fmla="*/ 544384 h 544384"/>
                  <a:gd name="connsiteX9" fmla="*/ 20918 w 36977"/>
                  <a:gd name="connsiteY9" fmla="*/ 542064 h 544384"/>
                  <a:gd name="connsiteX10" fmla="*/ 11953 w 36977"/>
                  <a:gd name="connsiteY10" fmla="*/ 527123 h 544384"/>
                  <a:gd name="connsiteX11" fmla="*/ 13147 w 36977"/>
                  <a:gd name="connsiteY11" fmla="*/ 511584 h 544384"/>
                  <a:gd name="connsiteX12" fmla="*/ 11953 w 36977"/>
                  <a:gd name="connsiteY12" fmla="*/ 488874 h 544384"/>
                  <a:gd name="connsiteX13" fmla="*/ 5976 w 36977"/>
                  <a:gd name="connsiteY13" fmla="*/ 431500 h 544384"/>
                  <a:gd name="connsiteX14" fmla="*/ 5976 w 36977"/>
                  <a:gd name="connsiteY14" fmla="*/ 334681 h 544384"/>
                  <a:gd name="connsiteX15" fmla="*/ 0 w 36977"/>
                  <a:gd name="connsiteY15" fmla="*/ 356196 h 544384"/>
                  <a:gd name="connsiteX16" fmla="*/ 2390 w 36977"/>
                  <a:gd name="connsiteY16" fmla="*/ 265354 h 544384"/>
                  <a:gd name="connsiteX17" fmla="*/ 4781 w 36977"/>
                  <a:gd name="connsiteY17" fmla="*/ 222324 h 544384"/>
                  <a:gd name="connsiteX18" fmla="*/ 5976 w 36977"/>
                  <a:gd name="connsiteY18" fmla="*/ 200809 h 544384"/>
                  <a:gd name="connsiteX19" fmla="*/ 7172 w 36977"/>
                  <a:gd name="connsiteY19" fmla="*/ 179294 h 544384"/>
                  <a:gd name="connsiteX20" fmla="*/ 15538 w 36977"/>
                  <a:gd name="connsiteY20" fmla="*/ 92038 h 544384"/>
                  <a:gd name="connsiteX21" fmla="*/ 21515 w 36977"/>
                  <a:gd name="connsiteY21" fmla="*/ 46617 h 544384"/>
                  <a:gd name="connsiteX22" fmla="*/ 31077 w 36977"/>
                  <a:gd name="connsiteY22" fmla="*/ 0 h 544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977" h="544384">
                    <a:moveTo>
                      <a:pt x="31077" y="0"/>
                    </a:moveTo>
                    <a:cubicBezTo>
                      <a:pt x="27491" y="19125"/>
                      <a:pt x="28687" y="31078"/>
                      <a:pt x="27491" y="47812"/>
                    </a:cubicBezTo>
                    <a:cubicBezTo>
                      <a:pt x="27491" y="64546"/>
                      <a:pt x="25100" y="84866"/>
                      <a:pt x="16734" y="123116"/>
                    </a:cubicBezTo>
                    <a:cubicBezTo>
                      <a:pt x="28089" y="64547"/>
                      <a:pt x="32572" y="56478"/>
                      <a:pt x="35709" y="58719"/>
                    </a:cubicBezTo>
                    <a:lnTo>
                      <a:pt x="36977" y="60474"/>
                    </a:lnTo>
                    <a:lnTo>
                      <a:pt x="16266" y="196181"/>
                    </a:lnTo>
                    <a:cubicBezTo>
                      <a:pt x="11043" y="247614"/>
                      <a:pt x="8366" y="299800"/>
                      <a:pt x="8366" y="352611"/>
                    </a:cubicBezTo>
                    <a:cubicBezTo>
                      <a:pt x="8366" y="405422"/>
                      <a:pt x="11043" y="457608"/>
                      <a:pt x="16266" y="509042"/>
                    </a:cubicBezTo>
                    <a:lnTo>
                      <a:pt x="21659" y="544384"/>
                    </a:lnTo>
                    <a:lnTo>
                      <a:pt x="20918" y="542064"/>
                    </a:lnTo>
                    <a:cubicBezTo>
                      <a:pt x="16435" y="527123"/>
                      <a:pt x="12550" y="514573"/>
                      <a:pt x="11953" y="527123"/>
                    </a:cubicBezTo>
                    <a:cubicBezTo>
                      <a:pt x="13147" y="523537"/>
                      <a:pt x="13147" y="518756"/>
                      <a:pt x="13147" y="511584"/>
                    </a:cubicBezTo>
                    <a:cubicBezTo>
                      <a:pt x="13147" y="505608"/>
                      <a:pt x="13147" y="497241"/>
                      <a:pt x="11953" y="488874"/>
                    </a:cubicBezTo>
                    <a:cubicBezTo>
                      <a:pt x="10757" y="472140"/>
                      <a:pt x="8366" y="451820"/>
                      <a:pt x="5976" y="431500"/>
                    </a:cubicBezTo>
                    <a:cubicBezTo>
                      <a:pt x="3585" y="390860"/>
                      <a:pt x="0" y="350221"/>
                      <a:pt x="5976" y="334681"/>
                    </a:cubicBezTo>
                    <a:lnTo>
                      <a:pt x="0" y="356196"/>
                    </a:lnTo>
                    <a:cubicBezTo>
                      <a:pt x="2390" y="325119"/>
                      <a:pt x="1195" y="295237"/>
                      <a:pt x="2390" y="265354"/>
                    </a:cubicBezTo>
                    <a:cubicBezTo>
                      <a:pt x="3585" y="251011"/>
                      <a:pt x="3585" y="236667"/>
                      <a:pt x="4781" y="222324"/>
                    </a:cubicBezTo>
                    <a:lnTo>
                      <a:pt x="5976" y="200809"/>
                    </a:lnTo>
                    <a:lnTo>
                      <a:pt x="7172" y="179294"/>
                    </a:lnTo>
                    <a:cubicBezTo>
                      <a:pt x="9562" y="150607"/>
                      <a:pt x="10757" y="121920"/>
                      <a:pt x="15538" y="92038"/>
                    </a:cubicBezTo>
                    <a:cubicBezTo>
                      <a:pt x="17929" y="77695"/>
                      <a:pt x="19125" y="62155"/>
                      <a:pt x="21515" y="46617"/>
                    </a:cubicBezTo>
                    <a:cubicBezTo>
                      <a:pt x="23906" y="31078"/>
                      <a:pt x="27491" y="16734"/>
                      <a:pt x="31077" y="0"/>
                    </a:cubicBez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90" name="Freeform: Shape 189">
                <a:extLst>
                  <a:ext uri="{FF2B5EF4-FFF2-40B4-BE49-F238E27FC236}">
                    <a16:creationId xmlns:a16="http://schemas.microsoft.com/office/drawing/2014/main" id="{F7950CC4-5E6B-4F96-93AD-8D8759BD3864}"/>
                  </a:ext>
                </a:extLst>
              </p:cNvPr>
              <p:cNvSpPr>
                <a:spLocks noChangeAspect="1"/>
              </p:cNvSpPr>
              <p:nvPr userDrawn="1"/>
            </p:nvSpPr>
            <p:spPr>
              <a:xfrm>
                <a:off x="8039175" y="4014000"/>
                <a:ext cx="127555" cy="373778"/>
              </a:xfrm>
              <a:custGeom>
                <a:avLst/>
                <a:gdLst>
                  <a:gd name="connsiteX0" fmla="*/ 0 w 127555"/>
                  <a:gd name="connsiteY0" fmla="*/ 0 h 373778"/>
                  <a:gd name="connsiteX1" fmla="*/ 11953 w 127555"/>
                  <a:gd name="connsiteY1" fmla="*/ 7172 h 373778"/>
                  <a:gd name="connsiteX2" fmla="*/ 13868 w 127555"/>
                  <a:gd name="connsiteY2" fmla="*/ 12087 h 373778"/>
                  <a:gd name="connsiteX3" fmla="*/ 19131 w 127555"/>
                  <a:gd name="connsiteY3" fmla="*/ 46574 h 373778"/>
                  <a:gd name="connsiteX4" fmla="*/ 108280 w 127555"/>
                  <a:gd name="connsiteY4" fmla="*/ 333766 h 373778"/>
                  <a:gd name="connsiteX5" fmla="*/ 127555 w 127555"/>
                  <a:gd name="connsiteY5" fmla="*/ 373778 h 373778"/>
                  <a:gd name="connsiteX6" fmla="*/ 126683 w 127555"/>
                  <a:gd name="connsiteY6" fmla="*/ 373285 h 373778"/>
                  <a:gd name="connsiteX7" fmla="*/ 103991 w 127555"/>
                  <a:gd name="connsiteY7" fmla="*/ 331096 h 373778"/>
                  <a:gd name="connsiteX8" fmla="*/ 108772 w 127555"/>
                  <a:gd name="connsiteY8" fmla="*/ 341853 h 373778"/>
                  <a:gd name="connsiteX9" fmla="*/ 90842 w 127555"/>
                  <a:gd name="connsiteY9" fmla="*/ 316752 h 373778"/>
                  <a:gd name="connsiteX10" fmla="*/ 68132 w 127555"/>
                  <a:gd name="connsiteY10" fmla="*/ 259378 h 373778"/>
                  <a:gd name="connsiteX11" fmla="*/ 54983 w 127555"/>
                  <a:gd name="connsiteY11" fmla="*/ 194833 h 373778"/>
                  <a:gd name="connsiteX12" fmla="*/ 60961 w 127555"/>
                  <a:gd name="connsiteY12" fmla="*/ 210371 h 373778"/>
                  <a:gd name="connsiteX13" fmla="*/ 26297 w 127555"/>
                  <a:gd name="connsiteY13" fmla="*/ 92038 h 373778"/>
                  <a:gd name="connsiteX14" fmla="*/ 28687 w 127555"/>
                  <a:gd name="connsiteY14" fmla="*/ 94428 h 373778"/>
                  <a:gd name="connsiteX15" fmla="*/ 13149 w 127555"/>
                  <a:gd name="connsiteY15" fmla="*/ 53789 h 373778"/>
                  <a:gd name="connsiteX16" fmla="*/ 0 w 127555"/>
                  <a:gd name="connsiteY16" fmla="*/ 0 h 37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55" h="373778">
                    <a:moveTo>
                      <a:pt x="0" y="0"/>
                    </a:moveTo>
                    <a:cubicBezTo>
                      <a:pt x="4781" y="4781"/>
                      <a:pt x="23906" y="62155"/>
                      <a:pt x="11953" y="7172"/>
                    </a:cubicBezTo>
                    <a:lnTo>
                      <a:pt x="13868" y="12087"/>
                    </a:lnTo>
                    <a:lnTo>
                      <a:pt x="19131" y="46574"/>
                    </a:lnTo>
                    <a:cubicBezTo>
                      <a:pt x="39512" y="146172"/>
                      <a:pt x="69570" y="242244"/>
                      <a:pt x="108280" y="333766"/>
                    </a:cubicBezTo>
                    <a:lnTo>
                      <a:pt x="127555" y="373778"/>
                    </a:lnTo>
                    <a:lnTo>
                      <a:pt x="126683" y="373285"/>
                    </a:lnTo>
                    <a:cubicBezTo>
                      <a:pt x="120800" y="365610"/>
                      <a:pt x="109371" y="343646"/>
                      <a:pt x="103991" y="331096"/>
                    </a:cubicBezTo>
                    <a:cubicBezTo>
                      <a:pt x="105186" y="334681"/>
                      <a:pt x="106382" y="338267"/>
                      <a:pt x="108772" y="341853"/>
                    </a:cubicBezTo>
                    <a:cubicBezTo>
                      <a:pt x="101600" y="333486"/>
                      <a:pt x="96819" y="327509"/>
                      <a:pt x="90842" y="316752"/>
                    </a:cubicBezTo>
                    <a:cubicBezTo>
                      <a:pt x="84866" y="305994"/>
                      <a:pt x="76499" y="290456"/>
                      <a:pt x="68132" y="259378"/>
                    </a:cubicBezTo>
                    <a:cubicBezTo>
                      <a:pt x="87257" y="295237"/>
                      <a:pt x="56179" y="210371"/>
                      <a:pt x="54983" y="194833"/>
                    </a:cubicBezTo>
                    <a:cubicBezTo>
                      <a:pt x="57374" y="199614"/>
                      <a:pt x="59765" y="204395"/>
                      <a:pt x="60961" y="210371"/>
                    </a:cubicBezTo>
                    <a:cubicBezTo>
                      <a:pt x="45421" y="167340"/>
                      <a:pt x="33468" y="120725"/>
                      <a:pt x="26297" y="92038"/>
                    </a:cubicBezTo>
                    <a:lnTo>
                      <a:pt x="28687" y="94428"/>
                    </a:lnTo>
                    <a:cubicBezTo>
                      <a:pt x="23906" y="77694"/>
                      <a:pt x="17930" y="66936"/>
                      <a:pt x="13149" y="53789"/>
                    </a:cubicBezTo>
                    <a:cubicBezTo>
                      <a:pt x="8368" y="40640"/>
                      <a:pt x="3587" y="25102"/>
                      <a:pt x="0" y="0"/>
                    </a:cubicBez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91" name="Freeform: Shape 190">
                <a:extLst>
                  <a:ext uri="{FF2B5EF4-FFF2-40B4-BE49-F238E27FC236}">
                    <a16:creationId xmlns:a16="http://schemas.microsoft.com/office/drawing/2014/main" id="{5343D5B4-639E-4EB5-924A-60FC3A28271C}"/>
                  </a:ext>
                </a:extLst>
              </p:cNvPr>
              <p:cNvSpPr>
                <a:spLocks noChangeAspect="1"/>
              </p:cNvSpPr>
              <p:nvPr userDrawn="1"/>
            </p:nvSpPr>
            <p:spPr>
              <a:xfrm>
                <a:off x="8183807" y="4423228"/>
                <a:ext cx="50887" cy="95830"/>
              </a:xfrm>
              <a:custGeom>
                <a:avLst/>
                <a:gdLst>
                  <a:gd name="connsiteX0" fmla="*/ 0 w 50887"/>
                  <a:gd name="connsiteY0" fmla="*/ 0 h 95830"/>
                  <a:gd name="connsiteX1" fmla="*/ 28075 w 50887"/>
                  <a:gd name="connsiteY1" fmla="*/ 58279 h 95830"/>
                  <a:gd name="connsiteX2" fmla="*/ 50887 w 50887"/>
                  <a:gd name="connsiteY2" fmla="*/ 95830 h 95830"/>
                  <a:gd name="connsiteX3" fmla="*/ 45420 w 50887"/>
                  <a:gd name="connsiteY3" fmla="*/ 88012 h 95830"/>
                  <a:gd name="connsiteX4" fmla="*/ 11952 w 50887"/>
                  <a:gd name="connsiteY4" fmla="*/ 43787 h 95830"/>
                  <a:gd name="connsiteX5" fmla="*/ 1193 w 50887"/>
                  <a:gd name="connsiteY5" fmla="*/ 5538 h 95830"/>
                  <a:gd name="connsiteX6" fmla="*/ 0 w 50887"/>
                  <a:gd name="connsiteY6" fmla="*/ 0 h 9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87" h="95830">
                    <a:moveTo>
                      <a:pt x="0" y="0"/>
                    </a:moveTo>
                    <a:lnTo>
                      <a:pt x="28075" y="58279"/>
                    </a:lnTo>
                    <a:lnTo>
                      <a:pt x="50887" y="95830"/>
                    </a:lnTo>
                    <a:lnTo>
                      <a:pt x="45420" y="88012"/>
                    </a:lnTo>
                    <a:cubicBezTo>
                      <a:pt x="34662" y="73669"/>
                      <a:pt x="25099" y="65302"/>
                      <a:pt x="11952" y="43787"/>
                    </a:cubicBezTo>
                    <a:cubicBezTo>
                      <a:pt x="-1197" y="15100"/>
                      <a:pt x="1193" y="11514"/>
                      <a:pt x="1193" y="5538"/>
                    </a:cubicBezTo>
                    <a:lnTo>
                      <a:pt x="0" y="0"/>
                    </a:lnTo>
                    <a:close/>
                  </a:path>
                </a:pathLst>
              </a:custGeom>
              <a:solidFill>
                <a:schemeClr val="accent1">
                  <a:lumMod val="50000"/>
                </a:schemeClr>
              </a:solidFill>
              <a:ln w="9525" cap="flat">
                <a:noFill/>
                <a:prstDash val="solid"/>
                <a:miter/>
              </a:ln>
            </p:spPr>
            <p:txBody>
              <a:bodyPr rtlCol="0" anchor="ctr"/>
              <a:lstStyle/>
              <a:p>
                <a:endParaRPr lang="en-US" noProof="0" dirty="0"/>
              </a:p>
            </p:txBody>
          </p:sp>
        </p:grpSp>
      </p:grpSp>
    </p:spTree>
    <p:extLst>
      <p:ext uri="{BB962C8B-B14F-4D97-AF65-F5344CB8AC3E}">
        <p14:creationId xmlns:p14="http://schemas.microsoft.com/office/powerpoint/2010/main" val="3877649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Spac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09B4ACC-E72E-450B-88FA-710ECDE6548D}"/>
              </a:ext>
            </a:extLst>
          </p:cNvPr>
          <p:cNvCxnSpPr/>
          <p:nvPr userDrawn="1"/>
        </p:nvCxnSpPr>
        <p:spPr>
          <a:xfrm>
            <a:off x="6096600" y="1406251"/>
            <a:ext cx="0" cy="4493319"/>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1419610-8183-4044-A08A-8F6940C6AC9B}"/>
              </a:ext>
            </a:extLst>
          </p:cNvPr>
          <p:cNvCxnSpPr>
            <a:cxnSpLocks/>
          </p:cNvCxnSpPr>
          <p:nvPr userDrawn="1"/>
        </p:nvCxnSpPr>
        <p:spPr>
          <a:xfrm flipH="1">
            <a:off x="432001" y="3652910"/>
            <a:ext cx="11329199"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 Placeholder 5">
            <a:extLst>
              <a:ext uri="{FF2B5EF4-FFF2-40B4-BE49-F238E27FC236}">
                <a16:creationId xmlns:a16="http://schemas.microsoft.com/office/drawing/2014/main" id="{C28012CA-9AC6-43EF-965E-2A6886FA2CF8}"/>
              </a:ext>
            </a:extLst>
          </p:cNvPr>
          <p:cNvSpPr>
            <a:spLocks noGrp="1"/>
          </p:cNvSpPr>
          <p:nvPr>
            <p:ph type="body" sz="quarter" idx="14" hasCustomPrompt="1"/>
          </p:nvPr>
        </p:nvSpPr>
        <p:spPr>
          <a:xfrm>
            <a:off x="5106600" y="1069941"/>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0" name="Text Placeholder 5">
            <a:extLst>
              <a:ext uri="{FF2B5EF4-FFF2-40B4-BE49-F238E27FC236}">
                <a16:creationId xmlns:a16="http://schemas.microsoft.com/office/drawing/2014/main" id="{C5861664-5B54-4F47-BF93-4FC02E6A1BC2}"/>
              </a:ext>
            </a:extLst>
          </p:cNvPr>
          <p:cNvSpPr>
            <a:spLocks noGrp="1"/>
          </p:cNvSpPr>
          <p:nvPr>
            <p:ph type="body" sz="quarter" idx="15" hasCustomPrompt="1"/>
          </p:nvPr>
        </p:nvSpPr>
        <p:spPr>
          <a:xfrm>
            <a:off x="5106600" y="5983879"/>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1" name="Text Placeholder 5">
            <a:extLst>
              <a:ext uri="{FF2B5EF4-FFF2-40B4-BE49-F238E27FC236}">
                <a16:creationId xmlns:a16="http://schemas.microsoft.com/office/drawing/2014/main" id="{1C13C39D-FED7-4CC0-A4B2-3813B16FF308}"/>
              </a:ext>
            </a:extLst>
          </p:cNvPr>
          <p:cNvSpPr>
            <a:spLocks noGrp="1"/>
          </p:cNvSpPr>
          <p:nvPr>
            <p:ph type="body" sz="quarter" idx="16" hasCustomPrompt="1"/>
          </p:nvPr>
        </p:nvSpPr>
        <p:spPr>
          <a:xfrm>
            <a:off x="432000" y="3354600"/>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a16="http://schemas.microsoft.com/office/drawing/2014/main" id="{056B4554-0DA9-4087-850E-209049BEFC4B}"/>
              </a:ext>
            </a:extLst>
          </p:cNvPr>
          <p:cNvSpPr>
            <a:spLocks noGrp="1"/>
          </p:cNvSpPr>
          <p:nvPr>
            <p:ph type="body" sz="quarter" idx="17" hasCustomPrompt="1"/>
          </p:nvPr>
        </p:nvSpPr>
        <p:spPr>
          <a:xfrm>
            <a:off x="9781200" y="3354600"/>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4" name="Title 3">
            <a:extLst>
              <a:ext uri="{FF2B5EF4-FFF2-40B4-BE49-F238E27FC236}">
                <a16:creationId xmlns:a16="http://schemas.microsoft.com/office/drawing/2014/main" id="{129EA32B-6EE8-4742-9788-FCAC7A0FE6E6}"/>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0427A446-62BF-4F99-BF28-8B764B71F115}"/>
              </a:ext>
            </a:extLst>
          </p:cNvPr>
          <p:cNvSpPr>
            <a:spLocks noGrp="1"/>
          </p:cNvSpPr>
          <p:nvPr>
            <p:ph type="ftr" sz="quarter" idx="18"/>
          </p:nvPr>
        </p:nvSpPr>
        <p:spPr/>
        <p:txBody>
          <a:bodyPr/>
          <a:lstStyle/>
          <a:p>
            <a:endParaRPr lang="en-US" noProof="0" dirty="0"/>
          </a:p>
        </p:txBody>
      </p:sp>
      <p:sp>
        <p:nvSpPr>
          <p:cNvPr id="7" name="Slide Number Placeholder 6">
            <a:extLst>
              <a:ext uri="{FF2B5EF4-FFF2-40B4-BE49-F238E27FC236}">
                <a16:creationId xmlns:a16="http://schemas.microsoft.com/office/drawing/2014/main" id="{2CAE8445-BA39-4932-B40E-1B18A4CDF6CF}"/>
              </a:ext>
            </a:extLst>
          </p:cNvPr>
          <p:cNvSpPr>
            <a:spLocks noGrp="1"/>
          </p:cNvSpPr>
          <p:nvPr>
            <p:ph type="sldNum" sz="quarter" idx="19"/>
          </p:nvPr>
        </p:nvSpPr>
        <p:spPr>
          <a:xfrm>
            <a:off x="11728948" y="6385422"/>
            <a:ext cx="288000" cy="288000"/>
          </a:xfrm>
          <a:prstGeom prst="ellipse">
            <a:avLst/>
          </a:prstGeom>
        </p:spPr>
        <p:txBody>
          <a:bodyPr/>
          <a:lstStyle>
            <a:lvl1pPr algn="ctr">
              <a:defRPr/>
            </a:lvl1pPr>
          </a:lstStyle>
          <a:p>
            <a:fld id="{B67B645E-C5E5-4727-B977-D372A0AA71D9}" type="slidenum">
              <a:rPr lang="en-US" noProof="0" smtClean="0"/>
              <a:pPr/>
              <a:t>‹#›</a:t>
            </a:fld>
            <a:endParaRPr lang="en-US" noProof="0" dirty="0"/>
          </a:p>
        </p:txBody>
      </p:sp>
    </p:spTree>
    <p:extLst>
      <p:ext uri="{BB962C8B-B14F-4D97-AF65-F5344CB8AC3E}">
        <p14:creationId xmlns:p14="http://schemas.microsoft.com/office/powerpoint/2010/main" val="2430366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9200" cy="432000"/>
          </a:xfrm>
          <a:prstGeom prst="rect">
            <a:avLst/>
          </a:prstGeom>
        </p:spPr>
        <p:txBody>
          <a:bodyPr vert="horz" lIns="0" tIns="0" rIns="0" bIns="0" rtlCol="0" anchor="ctr">
            <a:noAutofit/>
          </a:bodyPr>
          <a:lstStyle/>
          <a:p>
            <a:pPr lvl="0"/>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29200" cy="503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5893"/>
            <a:ext cx="4114800" cy="226714"/>
          </a:xfrm>
          <a:prstGeom prst="rect">
            <a:avLst/>
          </a:prstGeom>
        </p:spPr>
        <p:txBody>
          <a:bodyPr vert="horz" lIns="0" tIns="0" rIns="0" bIns="0" rtlCol="0" anchor="ctr"/>
          <a:lstStyle>
            <a:lvl1pPr algn="l">
              <a:defRPr sz="1200">
                <a:solidFill>
                  <a:schemeClr val="tx1">
                    <a:lumMod val="75000"/>
                    <a:lumOff val="25000"/>
                  </a:schemeClr>
                </a:solidFill>
              </a:defRPr>
            </a:lvl1pPr>
          </a:lstStyle>
          <a:p>
            <a:endParaRPr lang="en-US" noProof="0" dirty="0"/>
          </a:p>
        </p:txBody>
      </p:sp>
      <p:sp>
        <p:nvSpPr>
          <p:cNvPr id="4" name="Slide Number Placeholder 3">
            <a:extLst>
              <a:ext uri="{FF2B5EF4-FFF2-40B4-BE49-F238E27FC236}">
                <a16:creationId xmlns:a16="http://schemas.microsoft.com/office/drawing/2014/main" id="{215F7E44-8ABB-4ABE-998C-AFEFE7AA0503}"/>
              </a:ext>
            </a:extLst>
          </p:cNvPr>
          <p:cNvSpPr>
            <a:spLocks noGrp="1"/>
          </p:cNvSpPr>
          <p:nvPr>
            <p:ph type="sldNum" sz="quarter" idx="4"/>
          </p:nvPr>
        </p:nvSpPr>
        <p:spPr>
          <a:xfrm>
            <a:off x="11728948" y="6385422"/>
            <a:ext cx="288000" cy="288000"/>
          </a:xfrm>
          <a:prstGeom prst="ellipse">
            <a:avLst/>
          </a:prstGeom>
          <a:solidFill>
            <a:schemeClr val="tx1">
              <a:lumMod val="65000"/>
              <a:lumOff val="35000"/>
            </a:schemeClr>
          </a:solidFill>
        </p:spPr>
        <p:txBody>
          <a:bodyPr lIns="0" tIns="0" rIns="0" bIns="0" anchor="ctr"/>
          <a:lstStyle>
            <a:lvl1pPr algn="ctr">
              <a:defRPr lang="en-ZA" sz="1000" b="1" smtClean="0">
                <a:solidFill>
                  <a:schemeClr val="bg1"/>
                </a:solidFill>
              </a:defRPr>
            </a:lvl1pPr>
          </a:lstStyle>
          <a:p>
            <a:fld id="{B67B645E-C5E5-4727-B977-D372A0AA71D9}" type="slidenum">
              <a:rPr lang="en-US" noProof="0" smtClean="0"/>
              <a:pPr/>
              <a:t>‹#›</a:t>
            </a:fld>
            <a:endParaRPr lang="en-U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7" r:id="rId3"/>
    <p:sldLayoutId id="2147483664" r:id="rId4"/>
    <p:sldLayoutId id="2147483665" r:id="rId5"/>
    <p:sldLayoutId id="2147483666" r:id="rId6"/>
    <p:sldLayoutId id="2147483668" r:id="rId7"/>
    <p:sldLayoutId id="2147483669" r:id="rId8"/>
    <p:sldLayoutId id="2147483670" r:id="rId9"/>
    <p:sldLayoutId id="2147483671" r:id="rId10"/>
    <p:sldLayoutId id="2147483672" r:id="rId11"/>
    <p:sldLayoutId id="2147483673" r:id="rId12"/>
    <p:sldLayoutId id="2147483674" r:id="rId13"/>
    <p:sldLayoutId id="2147483681" r:id="rId14"/>
    <p:sldLayoutId id="2147483675" r:id="rId15"/>
    <p:sldLayoutId id="2147483679" r:id="rId16"/>
    <p:sldLayoutId id="2147483676" r:id="rId17"/>
    <p:sldLayoutId id="2147483680" r:id="rId18"/>
    <p:sldLayoutId id="2147483650" r:id="rId19"/>
    <p:sldLayoutId id="2147483652" r:id="rId20"/>
    <p:sldLayoutId id="2147483653" r:id="rId21"/>
    <p:sldLayoutId id="2147483654" r:id="rId22"/>
    <p:sldLayoutId id="2147483655" r:id="rId23"/>
    <p:sldLayoutId id="2147483677" r:id="rId24"/>
    <p:sldLayoutId id="2147483678" r:id="rId25"/>
  </p:sldLayoutIdLst>
  <p:hf hdr="0" ftr="0" dt="0"/>
  <p:txStyles>
    <p:titleStyle>
      <a:lvl1pPr algn="l" defTabSz="914400" rtl="0" eaLnBrk="1" latinLnBrk="0" hangingPunct="1">
        <a:lnSpc>
          <a:spcPct val="90000"/>
        </a:lnSpc>
        <a:spcBef>
          <a:spcPct val="0"/>
        </a:spcBef>
        <a:buNone/>
        <a:defRPr lang="en-ZA" sz="3200" b="1" kern="1200" spc="-150" dirty="0">
          <a:solidFill>
            <a:schemeClr val="tx1">
              <a:lumMod val="85000"/>
              <a:lumOff val="1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hyperlink" Target="https://philox17.deviantart.com/art/Blue-System-Error-335132263" TargetMode="External"/><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png"/><Relationship Id="rId7" Type="http://schemas.openxmlformats.org/officeDocument/2006/relationships/hyperlink" Target="https://freepngimg.com/png/162891-gaming-keyboard-download-hd" TargetMode="External"/><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hyperlink" Target="http://en.wikipedia.org/wiki/file:storage_icon_of_three_disks.svg" TargetMode="External"/><Relationship Id="rId9" Type="http://schemas.openxmlformats.org/officeDocument/2006/relationships/hyperlink" Target="https://game-icons.net/1x1/lorc/ram.html"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pngimg.com/download/23567" TargetMode="External"/><Relationship Id="rId7" Type="http://schemas.openxmlformats.org/officeDocument/2006/relationships/hyperlink" Target="http://hugoware.net/work/" TargetMode="External"/><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hyperlink" Target="https://medium.freecodecamp.org/angular-2-authentication-made-easy-with-firebase-246c282d9ef8" TargetMode="External"/><Relationship Id="rId3" Type="http://schemas.microsoft.com/office/2007/relationships/hdphoto" Target="../media/hdphoto1.wdp"/><Relationship Id="rId7" Type="http://schemas.openxmlformats.org/officeDocument/2006/relationships/image" Target="../media/image34.jpeg"/><Relationship Id="rId2" Type="http://schemas.openxmlformats.org/officeDocument/2006/relationships/image" Target="../media/image32.png"/><Relationship Id="rId1" Type="http://schemas.openxmlformats.org/officeDocument/2006/relationships/slideLayout" Target="../slideLayouts/slideLayout3.xml"/><Relationship Id="rId6" Type="http://schemas.openxmlformats.org/officeDocument/2006/relationships/hyperlink" Target="https://slides.com/mariogl/react-cf67ef" TargetMode="External"/><Relationship Id="rId5" Type="http://schemas.openxmlformats.org/officeDocument/2006/relationships/image" Target="../media/image33.png"/><Relationship Id="rId4" Type="http://schemas.openxmlformats.org/officeDocument/2006/relationships/hyperlink" Target="http://luizricardo.org/2014/03/javascript-substituicao-em-string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hyperlink" Target="https://pngimg.com/download/53589" TargetMode="External"/><Relationship Id="rId3" Type="http://schemas.openxmlformats.org/officeDocument/2006/relationships/image" Target="../media/image63.png"/><Relationship Id="rId7" Type="http://schemas.openxmlformats.org/officeDocument/2006/relationships/hyperlink" Target="http://ux.stackexchange.com/questions/78851/what-is-the-best-way-to-represent-a-now-hiring-link-or-icon-in-a-webpage" TargetMode="External"/><Relationship Id="rId12"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66.png"/><Relationship Id="rId11" Type="http://schemas.openxmlformats.org/officeDocument/2006/relationships/hyperlink" Target="http://www.sharelinkgenerator.com/" TargetMode="External"/><Relationship Id="rId5" Type="http://schemas.openxmlformats.org/officeDocument/2006/relationships/image" Target="../media/image65.svg"/><Relationship Id="rId10" Type="http://schemas.openxmlformats.org/officeDocument/2006/relationships/image" Target="../media/image69.png"/><Relationship Id="rId4" Type="http://schemas.openxmlformats.org/officeDocument/2006/relationships/image" Target="../media/image64.png"/><Relationship Id="rId9" Type="http://schemas.openxmlformats.org/officeDocument/2006/relationships/image" Target="../media/image68.svg"/></Relationships>
</file>

<file path=ppt/slides/_rels/slide35.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1.jpeg"/><Relationship Id="rId7" Type="http://schemas.openxmlformats.org/officeDocument/2006/relationships/hyperlink" Target="https://www.pngall.com/upgrade-png/"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10" Type="http://schemas.openxmlformats.org/officeDocument/2006/relationships/image" Target="../media/image76.png"/><Relationship Id="rId4" Type="http://schemas.openxmlformats.org/officeDocument/2006/relationships/hyperlink" Target="https://bethefuture.space/about/" TargetMode="External"/><Relationship Id="rId9" Type="http://schemas.openxmlformats.org/officeDocument/2006/relationships/image" Target="../media/image75.svg"/></Relationships>
</file>

<file path=ppt/slides/_rels/slide36.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7.png"/><Relationship Id="rId7" Type="http://schemas.openxmlformats.org/officeDocument/2006/relationships/hyperlink" Target="http://ell.stackexchange.com/questions/71359/is-there-an-abbreviation-for-skill"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83.svg"/><Relationship Id="rId5" Type="http://schemas.openxmlformats.org/officeDocument/2006/relationships/image" Target="../media/image79.png"/><Relationship Id="rId10" Type="http://schemas.openxmlformats.org/officeDocument/2006/relationships/image" Target="../media/image82.png"/><Relationship Id="rId4" Type="http://schemas.openxmlformats.org/officeDocument/2006/relationships/image" Target="../media/image78.svg"/><Relationship Id="rId9" Type="http://schemas.openxmlformats.org/officeDocument/2006/relationships/hyperlink" Target="https://www.freepngimg.com/png/65590-instant-icons-logo-media-messaging-kik-messenger"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86.svg"/></Relationships>
</file>

<file path=ppt/slides/_rels/slide39.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7.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0E8F8-CBC6-4A56-A60B-FDBF1E1F1214}"/>
              </a:ext>
            </a:extLst>
          </p:cNvPr>
          <p:cNvSpPr>
            <a:spLocks noGrp="1"/>
          </p:cNvSpPr>
          <p:nvPr>
            <p:ph type="ctrTitle"/>
          </p:nvPr>
        </p:nvSpPr>
        <p:spPr>
          <a:xfrm>
            <a:off x="7171061" y="301387"/>
            <a:ext cx="4947450" cy="2308736"/>
          </a:xfrm>
        </p:spPr>
        <p:txBody>
          <a:bodyPr/>
          <a:lstStyle/>
          <a:p>
            <a:pPr algn="l"/>
            <a:r>
              <a:rPr lang="en-US" dirty="0">
                <a:latin typeface="+mn-lt"/>
                <a:ea typeface="+mn-lt"/>
                <a:cs typeface="Calibri"/>
              </a:rPr>
              <a:t>JOB SEARCH PORTAL                     APP</a:t>
            </a:r>
          </a:p>
        </p:txBody>
      </p:sp>
      <p:sp>
        <p:nvSpPr>
          <p:cNvPr id="3" name="Subtitle 2">
            <a:extLst>
              <a:ext uri="{FF2B5EF4-FFF2-40B4-BE49-F238E27FC236}">
                <a16:creationId xmlns:a16="http://schemas.microsoft.com/office/drawing/2014/main" id="{72258620-D380-473B-A288-E14928A16BDB}"/>
              </a:ext>
            </a:extLst>
          </p:cNvPr>
          <p:cNvSpPr>
            <a:spLocks noGrp="1"/>
          </p:cNvSpPr>
          <p:nvPr>
            <p:ph type="subTitle" idx="1"/>
          </p:nvPr>
        </p:nvSpPr>
        <p:spPr>
          <a:xfrm>
            <a:off x="7171062" y="3429971"/>
            <a:ext cx="4731790" cy="3018637"/>
          </a:xfrm>
        </p:spPr>
        <p:txBody>
          <a:bodyPr vert="horz" lIns="0" tIns="0" rIns="0" bIns="0" rtlCol="0" anchor="t">
            <a:noAutofit/>
          </a:bodyPr>
          <a:lstStyle/>
          <a:p>
            <a:pPr algn="ctr"/>
            <a:r>
              <a:rPr lang="en-US" u="sng" dirty="0">
                <a:latin typeface="Century"/>
                <a:ea typeface="+mn-lt"/>
                <a:cs typeface="+mn-lt"/>
              </a:rPr>
              <a:t>PRESENTED BY</a:t>
            </a:r>
            <a:r>
              <a:rPr lang="en-US" b="0" dirty="0">
                <a:ea typeface="+mn-lt"/>
                <a:cs typeface="+mn-lt"/>
              </a:rPr>
              <a:t> </a:t>
            </a:r>
            <a:endParaRPr lang="en-US" dirty="0">
              <a:cs typeface="Calibri"/>
            </a:endParaRPr>
          </a:p>
          <a:p>
            <a:pPr algn="ctr"/>
            <a:r>
              <a:rPr lang="en-US" b="0" dirty="0">
                <a:ea typeface="+mn-lt"/>
                <a:cs typeface="+mn-lt"/>
              </a:rPr>
              <a:t>SABA FARHEEN – 160320737004 </a:t>
            </a:r>
            <a:endParaRPr lang="en-US" dirty="0">
              <a:ea typeface="+mn-lt"/>
              <a:cs typeface="+mn-lt"/>
            </a:endParaRPr>
          </a:p>
          <a:p>
            <a:pPr algn="ctr"/>
            <a:r>
              <a:rPr lang="en-US" b="0" dirty="0">
                <a:ea typeface="+mn-lt"/>
                <a:cs typeface="+mn-lt"/>
              </a:rPr>
              <a:t>SUMIYA AMREEN  – 160320737005 </a:t>
            </a:r>
            <a:endParaRPr lang="en-US" dirty="0">
              <a:cs typeface="Calibri"/>
            </a:endParaRPr>
          </a:p>
          <a:p>
            <a:pPr algn="ctr"/>
            <a:r>
              <a:rPr lang="en-US" b="0" dirty="0">
                <a:ea typeface="+mn-lt"/>
                <a:cs typeface="+mn-lt"/>
              </a:rPr>
              <a:t>NAYELA QUDSIYA – 160320737008 </a:t>
            </a:r>
            <a:endParaRPr lang="en-US" dirty="0">
              <a:cs typeface="Calibri"/>
            </a:endParaRPr>
          </a:p>
          <a:p>
            <a:pPr algn="ctr"/>
            <a:endParaRPr lang="en-US">
              <a:cs typeface="Calibri"/>
            </a:endParaRPr>
          </a:p>
          <a:p>
            <a:pPr algn="ctr"/>
            <a:r>
              <a:rPr lang="en-US" dirty="0">
                <a:ea typeface="+mn-lt"/>
                <a:cs typeface="+mn-lt"/>
              </a:rPr>
              <a:t>GUIDED BY </a:t>
            </a:r>
            <a:r>
              <a:rPr lang="en-US" b="0" dirty="0">
                <a:ea typeface="+mn-lt"/>
                <a:cs typeface="+mn-lt"/>
              </a:rPr>
              <a:t>: SAMEENA </a:t>
            </a:r>
            <a:r>
              <a:rPr lang="en-US" b="0" dirty="0" err="1">
                <a:ea typeface="+mn-lt"/>
                <a:cs typeface="+mn-lt"/>
              </a:rPr>
              <a:t>SIDDIQUi</a:t>
            </a:r>
            <a:endParaRPr lang="en-US" dirty="0" err="1">
              <a:cs typeface="Calibri"/>
            </a:endParaRPr>
          </a:p>
          <a:p>
            <a:endParaRPr lang="en-US" dirty="0">
              <a:cs typeface="Calibri"/>
            </a:endParaRPr>
          </a:p>
        </p:txBody>
      </p:sp>
      <p:pic>
        <p:nvPicPr>
          <p:cNvPr id="11" name="Picture 11">
            <a:extLst>
              <a:ext uri="{FF2B5EF4-FFF2-40B4-BE49-F238E27FC236}">
                <a16:creationId xmlns:a16="http://schemas.microsoft.com/office/drawing/2014/main" id="{77EE6689-A4EF-46EA-8A39-D44FADB95068}"/>
              </a:ext>
            </a:extLst>
          </p:cNvPr>
          <p:cNvPicPr>
            <a:picLocks noGrp="1" noChangeAspect="1"/>
          </p:cNvPicPr>
          <p:nvPr>
            <p:ph type="pic" sz="quarter" idx="10"/>
          </p:nvPr>
        </p:nvPicPr>
        <p:blipFill rotWithShape="1">
          <a:blip r:embed="rId3"/>
          <a:srcRect l="17551" r="17551"/>
          <a:stretch/>
        </p:blipFill>
        <p:spPr>
          <a:xfrm>
            <a:off x="617845" y="469518"/>
            <a:ext cx="6048532" cy="6241188"/>
          </a:xfrm>
          <a:prstGeom prst="ellipse">
            <a:avLst/>
          </a:prstGeom>
          <a:ln>
            <a:noFill/>
          </a:ln>
          <a:effectLst>
            <a:softEdge rad="112500"/>
          </a:effectLst>
        </p:spPr>
      </p:pic>
    </p:spTree>
    <p:extLst>
      <p:ext uri="{BB962C8B-B14F-4D97-AF65-F5344CB8AC3E}">
        <p14:creationId xmlns:p14="http://schemas.microsoft.com/office/powerpoint/2010/main" val="809263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Placeholder 19">
            <a:extLst>
              <a:ext uri="{FF2B5EF4-FFF2-40B4-BE49-F238E27FC236}">
                <a16:creationId xmlns:a16="http://schemas.microsoft.com/office/drawing/2014/main" id="{7DD49E7B-D56A-CB35-AD79-A37E00AE1564}"/>
              </a:ext>
            </a:extLst>
          </p:cNvPr>
          <p:cNvPicPr>
            <a:picLocks noGrp="1" noChangeAspect="1"/>
          </p:cNvPicPr>
          <p:nvPr>
            <p:ph type="pic" sz="quarter" idx="10"/>
          </p:nvPr>
        </p:nvPicPr>
        <p:blipFill rotWithShape="1">
          <a:blip r:embed="rId2">
            <a:extLst>
              <a:ext uri="{837473B0-CC2E-450A-ABE3-18F120FF3D39}">
                <a1611:picAttrSrcUrl xmlns:a1611="http://schemas.microsoft.com/office/drawing/2016/11/main" r:id="rId3"/>
              </a:ext>
            </a:extLst>
          </a:blip>
          <a:srcRect l="6689" r="14000"/>
          <a:stretch/>
        </p:blipFill>
        <p:spPr>
          <a:xfrm>
            <a:off x="2522358" y="10"/>
            <a:ext cx="9669642" cy="6857990"/>
          </a:xfrm>
          <a:prstGeom prst="rect">
            <a:avLst/>
          </a:prstGeom>
          <a:scene3d>
            <a:camera prst="perspectiveFront" fov="5400000"/>
            <a:lightRig rig="threePt" dir="t">
              <a:rot lat="0" lon="0" rev="19200000"/>
            </a:lightRig>
          </a:scene3d>
          <a:sp3d extrusionH="25400">
            <a:bevelT w="304800" h="152400" prst="hardEdge"/>
            <a:extrusionClr>
              <a:srgbClr val="000000"/>
            </a:extrusionClr>
          </a:sp3d>
        </p:spPr>
      </p:pic>
      <p:sp>
        <p:nvSpPr>
          <p:cNvPr id="27" name="Rectangle 26">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8">
            <a:extLst>
              <a:ext uri="{FF2B5EF4-FFF2-40B4-BE49-F238E27FC236}">
                <a16:creationId xmlns:a16="http://schemas.microsoft.com/office/drawing/2014/main" id="{4D5CAD6F-AFE8-433D-81F9-D59BB0AD5536}"/>
              </a:ext>
            </a:extLst>
          </p:cNvPr>
          <p:cNvSpPr>
            <a:spLocks noGrp="1"/>
          </p:cNvSpPr>
          <p:nvPr>
            <p:ph type="ctrTitle"/>
          </p:nvPr>
        </p:nvSpPr>
        <p:spPr>
          <a:xfrm>
            <a:off x="3323" y="2396843"/>
            <a:ext cx="5727422" cy="1952368"/>
          </a:xfrm>
          <a:noFill/>
        </p:spPr>
        <p:txBody>
          <a:bodyPr vert="horz" lIns="91440" tIns="45720" rIns="91440" bIns="45720" rtlCol="0" anchor="b">
            <a:normAutofit/>
          </a:bodyPr>
          <a:lstStyle/>
          <a:p>
            <a:pPr algn="ctr">
              <a:lnSpc>
                <a:spcPct val="90000"/>
              </a:lnSpc>
            </a:pPr>
            <a:r>
              <a:rPr lang="en-US" sz="5400" dirty="0">
                <a:solidFill>
                  <a:schemeClr val="tx1"/>
                </a:solidFill>
                <a:latin typeface="Century"/>
              </a:rPr>
              <a:t>System requirement</a:t>
            </a:r>
            <a:endParaRPr lang="en-US"/>
          </a:p>
        </p:txBody>
      </p:sp>
      <p:sp>
        <p:nvSpPr>
          <p:cNvPr id="18" name="Slide Number Placeholder 17">
            <a:extLst>
              <a:ext uri="{FF2B5EF4-FFF2-40B4-BE49-F238E27FC236}">
                <a16:creationId xmlns:a16="http://schemas.microsoft.com/office/drawing/2014/main" id="{0ECDBD14-3E74-2B43-704C-295E2FD73D4F}"/>
              </a:ext>
            </a:extLst>
          </p:cNvPr>
          <p:cNvSpPr>
            <a:spLocks noGrp="1"/>
          </p:cNvSpPr>
          <p:nvPr>
            <p:ph type="sldNum" sz="quarter" idx="4294967295"/>
          </p:nvPr>
        </p:nvSpPr>
        <p:spPr>
          <a:xfrm>
            <a:off x="11313542" y="6313217"/>
            <a:ext cx="500333" cy="336371"/>
          </a:xfrm>
        </p:spPr>
        <p:txBody>
          <a:bodyPr vert="horz" lIns="91440" tIns="45720" rIns="91440" bIns="45720" rtlCol="0" anchor="ctr">
            <a:normAutofit fontScale="92500" lnSpcReduction="10000"/>
          </a:bodyPr>
          <a:lstStyle/>
          <a:p>
            <a:pPr algn="r">
              <a:lnSpc>
                <a:spcPct val="90000"/>
              </a:lnSpc>
              <a:spcAft>
                <a:spcPts val="600"/>
              </a:spcAft>
              <a:defRPr/>
            </a:pPr>
            <a:fld id="{B67B645E-C5E5-4727-B977-D372A0AA71D9}" type="slidenum">
              <a:rPr lang="en-US" sz="1200" b="0">
                <a:solidFill>
                  <a:srgbClr val="FFFFFF"/>
                </a:solidFill>
                <a:latin typeface="Calibri" panose="020F0502020204030204"/>
              </a:rPr>
              <a:pPr algn="r">
                <a:lnSpc>
                  <a:spcPct val="90000"/>
                </a:lnSpc>
                <a:spcAft>
                  <a:spcPts val="600"/>
                </a:spcAft>
                <a:defRPr/>
              </a:pPr>
              <a:t>10</a:t>
            </a:fld>
            <a:endParaRPr lang="en-US" sz="1200" b="0">
              <a:solidFill>
                <a:srgbClr val="FFFFFF"/>
              </a:solidFill>
              <a:latin typeface="Calibri" panose="020F0502020204030204"/>
            </a:endParaRPr>
          </a:p>
        </p:txBody>
      </p:sp>
    </p:spTree>
    <p:extLst>
      <p:ext uri="{BB962C8B-B14F-4D97-AF65-F5344CB8AC3E}">
        <p14:creationId xmlns:p14="http://schemas.microsoft.com/office/powerpoint/2010/main" val="3146653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Clipart - Computer icon">
            <a:extLst>
              <a:ext uri="{FF2B5EF4-FFF2-40B4-BE49-F238E27FC236}">
                <a16:creationId xmlns:a16="http://schemas.microsoft.com/office/drawing/2014/main" id="{A6E14EE6-7CD1-3E96-0823-CAA70853B478}"/>
              </a:ext>
            </a:extLst>
          </p:cNvPr>
          <p:cNvPicPr>
            <a:picLocks noGrp="1" noChangeAspect="1"/>
          </p:cNvPicPr>
          <p:nvPr>
            <p:ph type="pic" sz="quarter" idx="41"/>
          </p:nvPr>
        </p:nvPicPr>
        <p:blipFill>
          <a:blip r:embed="rId2"/>
          <a:srcRect/>
          <a:stretch/>
        </p:blipFill>
        <p:spPr>
          <a:xfrm>
            <a:off x="1510863" y="2718030"/>
            <a:ext cx="621792" cy="621792"/>
          </a:xfrm>
        </p:spPr>
      </p:pic>
      <p:sp>
        <p:nvSpPr>
          <p:cNvPr id="5" name="Text Placeholder 4">
            <a:extLst>
              <a:ext uri="{FF2B5EF4-FFF2-40B4-BE49-F238E27FC236}">
                <a16:creationId xmlns:a16="http://schemas.microsoft.com/office/drawing/2014/main" id="{1CA85EBB-7FC5-A648-392E-27ADE9CA643B}"/>
              </a:ext>
            </a:extLst>
          </p:cNvPr>
          <p:cNvSpPr>
            <a:spLocks noGrp="1"/>
          </p:cNvSpPr>
          <p:nvPr>
            <p:ph type="body" sz="quarter" idx="17"/>
          </p:nvPr>
        </p:nvSpPr>
        <p:spPr/>
        <p:txBody>
          <a:bodyPr vert="horz" lIns="0" tIns="0" rIns="0" bIns="0" rtlCol="0" anchor="t">
            <a:noAutofit/>
          </a:bodyPr>
          <a:lstStyle/>
          <a:p>
            <a:r>
              <a:rPr lang="en-US" b="1" dirty="0">
                <a:cs typeface="Calibri"/>
              </a:rPr>
              <a:t>System </a:t>
            </a:r>
            <a:endParaRPr lang="en-US" b="1">
              <a:cs typeface="Calibri"/>
            </a:endParaRPr>
          </a:p>
        </p:txBody>
      </p:sp>
      <p:sp>
        <p:nvSpPr>
          <p:cNvPr id="6" name="Text Placeholder 5">
            <a:extLst>
              <a:ext uri="{FF2B5EF4-FFF2-40B4-BE49-F238E27FC236}">
                <a16:creationId xmlns:a16="http://schemas.microsoft.com/office/drawing/2014/main" id="{EF2A066C-E98C-5309-1460-46829293EEA3}"/>
              </a:ext>
            </a:extLst>
          </p:cNvPr>
          <p:cNvSpPr>
            <a:spLocks noGrp="1"/>
          </p:cNvSpPr>
          <p:nvPr>
            <p:ph type="body" sz="quarter" idx="18"/>
          </p:nvPr>
        </p:nvSpPr>
        <p:spPr/>
        <p:txBody>
          <a:bodyPr vert="horz" lIns="0" tIns="0" rIns="0" bIns="0" rtlCol="0" anchor="t">
            <a:noAutofit/>
          </a:bodyPr>
          <a:lstStyle/>
          <a:p>
            <a:r>
              <a:rPr lang="en-US" dirty="0">
                <a:cs typeface="Calibri"/>
              </a:rPr>
              <a:t>Pentium dual core</a:t>
            </a:r>
            <a:endParaRPr lang="en-US" dirty="0"/>
          </a:p>
        </p:txBody>
      </p:sp>
      <p:pic>
        <p:nvPicPr>
          <p:cNvPr id="20" name="Picture Placeholder 19">
            <a:extLst>
              <a:ext uri="{FF2B5EF4-FFF2-40B4-BE49-F238E27FC236}">
                <a16:creationId xmlns:a16="http://schemas.microsoft.com/office/drawing/2014/main" id="{60370CB8-5305-66B1-A276-ADD466A9F572}"/>
              </a:ext>
            </a:extLst>
          </p:cNvPr>
          <p:cNvPicPr>
            <a:picLocks noGrp="1" noChangeAspect="1"/>
          </p:cNvPicPr>
          <p:nvPr>
            <p:ph type="pic" sz="quarter" idx="47"/>
          </p:nvPr>
        </p:nvPicPr>
        <p:blipFill>
          <a:blip r:embed="rId3">
            <a:extLst>
              <a:ext uri="{837473B0-CC2E-450A-ABE3-18F120FF3D39}">
                <a1611:picAttrSrcUrl xmlns:a1611="http://schemas.microsoft.com/office/drawing/2016/11/main" r:id="rId4"/>
              </a:ext>
            </a:extLst>
          </a:blip>
          <a:srcRect l="958" r="958"/>
          <a:stretch/>
        </p:blipFill>
        <p:spPr>
          <a:xfrm>
            <a:off x="3680081" y="2719813"/>
            <a:ext cx="621792" cy="621792"/>
          </a:xfrm>
        </p:spPr>
      </p:pic>
      <p:sp>
        <p:nvSpPr>
          <p:cNvPr id="7" name="Text Placeholder 6">
            <a:extLst>
              <a:ext uri="{FF2B5EF4-FFF2-40B4-BE49-F238E27FC236}">
                <a16:creationId xmlns:a16="http://schemas.microsoft.com/office/drawing/2014/main" id="{CC6B911D-ACB8-8354-A9DC-E5BDF69F683F}"/>
              </a:ext>
            </a:extLst>
          </p:cNvPr>
          <p:cNvSpPr>
            <a:spLocks noGrp="1"/>
          </p:cNvSpPr>
          <p:nvPr>
            <p:ph type="body" sz="quarter" idx="33"/>
          </p:nvPr>
        </p:nvSpPr>
        <p:spPr/>
        <p:txBody>
          <a:bodyPr vert="horz" lIns="0" tIns="0" rIns="0" bIns="0" rtlCol="0" anchor="t">
            <a:noAutofit/>
          </a:bodyPr>
          <a:lstStyle/>
          <a:p>
            <a:r>
              <a:rPr lang="en-US" b="1" dirty="0">
                <a:cs typeface="Calibri"/>
              </a:rPr>
              <a:t>Hard Disk</a:t>
            </a:r>
            <a:r>
              <a:rPr lang="en-US" dirty="0">
                <a:cs typeface="Calibri"/>
              </a:rPr>
              <a:t> </a:t>
            </a:r>
            <a:endParaRPr lang="en-US" dirty="0"/>
          </a:p>
        </p:txBody>
      </p:sp>
      <p:sp>
        <p:nvSpPr>
          <p:cNvPr id="8" name="Text Placeholder 7">
            <a:extLst>
              <a:ext uri="{FF2B5EF4-FFF2-40B4-BE49-F238E27FC236}">
                <a16:creationId xmlns:a16="http://schemas.microsoft.com/office/drawing/2014/main" id="{7FC083DE-7370-7889-7B46-2FD8341382FC}"/>
              </a:ext>
            </a:extLst>
          </p:cNvPr>
          <p:cNvSpPr>
            <a:spLocks noGrp="1"/>
          </p:cNvSpPr>
          <p:nvPr>
            <p:ph type="body" sz="quarter" idx="34"/>
          </p:nvPr>
        </p:nvSpPr>
        <p:spPr/>
        <p:txBody>
          <a:bodyPr vert="horz" lIns="0" tIns="0" rIns="0" bIns="0" rtlCol="0" anchor="t">
            <a:noAutofit/>
          </a:bodyPr>
          <a:lstStyle/>
          <a:p>
            <a:r>
              <a:rPr lang="en-US" dirty="0">
                <a:cs typeface="Calibri"/>
              </a:rPr>
              <a:t>120 GB</a:t>
            </a:r>
            <a:endParaRPr lang="en-US" dirty="0"/>
          </a:p>
        </p:txBody>
      </p:sp>
      <p:pic>
        <p:nvPicPr>
          <p:cNvPr id="23" name="Picture Placeholder 22" descr="Clipart - Virtualization Icon For Virtual Machines">
            <a:extLst>
              <a:ext uri="{FF2B5EF4-FFF2-40B4-BE49-F238E27FC236}">
                <a16:creationId xmlns:a16="http://schemas.microsoft.com/office/drawing/2014/main" id="{8D73BEDB-B9E2-E9AF-A383-80A32B541C39}"/>
              </a:ext>
            </a:extLst>
          </p:cNvPr>
          <p:cNvPicPr>
            <a:picLocks noGrp="1" noChangeAspect="1"/>
          </p:cNvPicPr>
          <p:nvPr>
            <p:ph type="pic" sz="quarter" idx="48"/>
          </p:nvPr>
        </p:nvPicPr>
        <p:blipFill>
          <a:blip r:embed="rId5"/>
          <a:srcRect/>
          <a:stretch/>
        </p:blipFill>
        <p:spPr>
          <a:xfrm>
            <a:off x="5801796" y="2719813"/>
            <a:ext cx="621792" cy="621792"/>
          </a:xfrm>
        </p:spPr>
      </p:pic>
      <p:sp>
        <p:nvSpPr>
          <p:cNvPr id="9" name="Text Placeholder 8">
            <a:extLst>
              <a:ext uri="{FF2B5EF4-FFF2-40B4-BE49-F238E27FC236}">
                <a16:creationId xmlns:a16="http://schemas.microsoft.com/office/drawing/2014/main" id="{242935FF-A7AC-4E40-3D44-CE4D490FFAE3}"/>
              </a:ext>
            </a:extLst>
          </p:cNvPr>
          <p:cNvSpPr>
            <a:spLocks noGrp="1"/>
          </p:cNvSpPr>
          <p:nvPr>
            <p:ph type="body" sz="quarter" idx="35"/>
          </p:nvPr>
        </p:nvSpPr>
        <p:spPr/>
        <p:txBody>
          <a:bodyPr vert="horz" lIns="0" tIns="0" rIns="0" bIns="0" rtlCol="0" anchor="t">
            <a:noAutofit/>
          </a:bodyPr>
          <a:lstStyle/>
          <a:p>
            <a:r>
              <a:rPr lang="en-US" b="1" dirty="0">
                <a:cs typeface="Calibri"/>
              </a:rPr>
              <a:t>monitor</a:t>
            </a:r>
            <a:endParaRPr lang="en-US" b="1">
              <a:cs typeface="Calibri"/>
            </a:endParaRPr>
          </a:p>
        </p:txBody>
      </p:sp>
      <p:sp>
        <p:nvSpPr>
          <p:cNvPr id="10" name="Text Placeholder 9">
            <a:extLst>
              <a:ext uri="{FF2B5EF4-FFF2-40B4-BE49-F238E27FC236}">
                <a16:creationId xmlns:a16="http://schemas.microsoft.com/office/drawing/2014/main" id="{8258C9CE-C6F1-96FF-0911-C21E0EA885CE}"/>
              </a:ext>
            </a:extLst>
          </p:cNvPr>
          <p:cNvSpPr>
            <a:spLocks noGrp="1"/>
          </p:cNvSpPr>
          <p:nvPr>
            <p:ph type="body" sz="quarter" idx="36"/>
          </p:nvPr>
        </p:nvSpPr>
        <p:spPr/>
        <p:txBody>
          <a:bodyPr vert="horz" lIns="0" tIns="0" rIns="0" bIns="0" rtlCol="0" anchor="t">
            <a:noAutofit/>
          </a:bodyPr>
          <a:lstStyle/>
          <a:p>
            <a:r>
              <a:rPr lang="en-US" dirty="0">
                <a:cs typeface="Calibri"/>
              </a:rPr>
              <a:t>15" LED</a:t>
            </a:r>
            <a:endParaRPr lang="en-US" dirty="0"/>
          </a:p>
        </p:txBody>
      </p:sp>
      <p:pic>
        <p:nvPicPr>
          <p:cNvPr id="24" name="Picture Placeholder 23">
            <a:extLst>
              <a:ext uri="{FF2B5EF4-FFF2-40B4-BE49-F238E27FC236}">
                <a16:creationId xmlns:a16="http://schemas.microsoft.com/office/drawing/2014/main" id="{A78C0B43-8DA8-B8A7-3B0D-A02DA722F611}"/>
              </a:ext>
            </a:extLst>
          </p:cNvPr>
          <p:cNvPicPr>
            <a:picLocks noGrp="1" noChangeAspect="1"/>
          </p:cNvPicPr>
          <p:nvPr>
            <p:ph type="pic" sz="quarter" idx="49"/>
          </p:nvPr>
        </p:nvPicPr>
        <p:blipFill>
          <a:blip r:embed="rId6">
            <a:extLst>
              <a:ext uri="{837473B0-CC2E-450A-ABE3-18F120FF3D39}">
                <a1611:picAttrSrcUrl xmlns:a1611="http://schemas.microsoft.com/office/drawing/2016/11/main" r:id="rId7"/>
              </a:ext>
            </a:extLst>
          </a:blip>
          <a:srcRect l="10188" r="10188"/>
          <a:stretch/>
        </p:blipFill>
        <p:spPr>
          <a:xfrm>
            <a:off x="7794115" y="2647926"/>
            <a:ext cx="751188" cy="751188"/>
          </a:xfrm>
        </p:spPr>
      </p:pic>
      <p:sp>
        <p:nvSpPr>
          <p:cNvPr id="11" name="Text Placeholder 10">
            <a:extLst>
              <a:ext uri="{FF2B5EF4-FFF2-40B4-BE49-F238E27FC236}">
                <a16:creationId xmlns:a16="http://schemas.microsoft.com/office/drawing/2014/main" id="{83F1B5FB-656F-BFB8-AE95-C9A40C7E2A59}"/>
              </a:ext>
            </a:extLst>
          </p:cNvPr>
          <p:cNvSpPr>
            <a:spLocks noGrp="1"/>
          </p:cNvSpPr>
          <p:nvPr>
            <p:ph type="body" sz="quarter" idx="37"/>
          </p:nvPr>
        </p:nvSpPr>
        <p:spPr/>
        <p:txBody>
          <a:bodyPr vert="horz" lIns="0" tIns="0" rIns="0" bIns="0" rtlCol="0" anchor="t">
            <a:noAutofit/>
          </a:bodyPr>
          <a:lstStyle/>
          <a:p>
            <a:r>
              <a:rPr lang="en-US" b="1" dirty="0">
                <a:cs typeface="Calibri"/>
              </a:rPr>
              <a:t>Input devices</a:t>
            </a:r>
            <a:endParaRPr lang="en-US" b="1">
              <a:cs typeface="Calibri"/>
            </a:endParaRPr>
          </a:p>
        </p:txBody>
      </p:sp>
      <p:sp>
        <p:nvSpPr>
          <p:cNvPr id="12" name="Text Placeholder 11">
            <a:extLst>
              <a:ext uri="{FF2B5EF4-FFF2-40B4-BE49-F238E27FC236}">
                <a16:creationId xmlns:a16="http://schemas.microsoft.com/office/drawing/2014/main" id="{C9414BE1-05D8-91D7-D68F-95DB5885C176}"/>
              </a:ext>
            </a:extLst>
          </p:cNvPr>
          <p:cNvSpPr>
            <a:spLocks noGrp="1"/>
          </p:cNvSpPr>
          <p:nvPr>
            <p:ph type="body" sz="quarter" idx="38"/>
          </p:nvPr>
        </p:nvSpPr>
        <p:spPr/>
        <p:txBody>
          <a:bodyPr vert="horz" lIns="0" tIns="0" rIns="0" bIns="0" rtlCol="0" anchor="t">
            <a:noAutofit/>
          </a:bodyPr>
          <a:lstStyle/>
          <a:p>
            <a:r>
              <a:rPr lang="en-US" dirty="0">
                <a:cs typeface="Calibri"/>
              </a:rPr>
              <a:t>Keyboard ,mouse</a:t>
            </a:r>
            <a:endParaRPr lang="en-US" dirty="0"/>
          </a:p>
        </p:txBody>
      </p:sp>
      <p:pic>
        <p:nvPicPr>
          <p:cNvPr id="27" name="Picture Placeholder 26">
            <a:extLst>
              <a:ext uri="{FF2B5EF4-FFF2-40B4-BE49-F238E27FC236}">
                <a16:creationId xmlns:a16="http://schemas.microsoft.com/office/drawing/2014/main" id="{728974A0-A036-3AE0-49B4-E5BB44AA4E01}"/>
              </a:ext>
            </a:extLst>
          </p:cNvPr>
          <p:cNvPicPr>
            <a:picLocks noGrp="1" noChangeAspect="1"/>
          </p:cNvPicPr>
          <p:nvPr>
            <p:ph type="pic" sz="quarter" idx="50"/>
          </p:nvPr>
        </p:nvPicPr>
        <p:blipFill>
          <a:blip r:embed="rId8">
            <a:extLst>
              <a:ext uri="{837473B0-CC2E-450A-ABE3-18F120FF3D39}">
                <a1611:picAttrSrcUrl xmlns:a1611="http://schemas.microsoft.com/office/drawing/2016/11/main" r:id="rId9"/>
              </a:ext>
            </a:extLst>
          </a:blip>
          <a:srcRect/>
          <a:stretch/>
        </p:blipFill>
        <p:spPr>
          <a:xfrm>
            <a:off x="10063513" y="2719813"/>
            <a:ext cx="621792" cy="621792"/>
          </a:xfrm>
        </p:spPr>
      </p:pic>
      <p:sp>
        <p:nvSpPr>
          <p:cNvPr id="13" name="Text Placeholder 12">
            <a:extLst>
              <a:ext uri="{FF2B5EF4-FFF2-40B4-BE49-F238E27FC236}">
                <a16:creationId xmlns:a16="http://schemas.microsoft.com/office/drawing/2014/main" id="{559CBDFA-1989-89AD-17B5-056334714491}"/>
              </a:ext>
            </a:extLst>
          </p:cNvPr>
          <p:cNvSpPr>
            <a:spLocks noGrp="1"/>
          </p:cNvSpPr>
          <p:nvPr>
            <p:ph type="body" sz="quarter" idx="39"/>
          </p:nvPr>
        </p:nvSpPr>
        <p:spPr/>
        <p:txBody>
          <a:bodyPr vert="horz" lIns="0" tIns="0" rIns="0" bIns="0" rtlCol="0" anchor="t">
            <a:noAutofit/>
          </a:bodyPr>
          <a:lstStyle/>
          <a:p>
            <a:r>
              <a:rPr lang="en-US" b="1" dirty="0">
                <a:cs typeface="Calibri"/>
              </a:rPr>
              <a:t>Ram</a:t>
            </a:r>
          </a:p>
        </p:txBody>
      </p:sp>
      <p:sp>
        <p:nvSpPr>
          <p:cNvPr id="14" name="Text Placeholder 13">
            <a:extLst>
              <a:ext uri="{FF2B5EF4-FFF2-40B4-BE49-F238E27FC236}">
                <a16:creationId xmlns:a16="http://schemas.microsoft.com/office/drawing/2014/main" id="{211B7DF4-DA84-32D1-E988-15F306C2F980}"/>
              </a:ext>
            </a:extLst>
          </p:cNvPr>
          <p:cNvSpPr>
            <a:spLocks noGrp="1"/>
          </p:cNvSpPr>
          <p:nvPr>
            <p:ph type="body" sz="quarter" idx="40"/>
          </p:nvPr>
        </p:nvSpPr>
        <p:spPr/>
        <p:txBody>
          <a:bodyPr vert="horz" lIns="0" tIns="0" rIns="0" bIns="0" rtlCol="0" anchor="t">
            <a:noAutofit/>
          </a:bodyPr>
          <a:lstStyle/>
          <a:p>
            <a:r>
              <a:rPr lang="en-US" dirty="0">
                <a:cs typeface="Calibri"/>
              </a:rPr>
              <a:t>1GB</a:t>
            </a:r>
            <a:endParaRPr lang="en-US" dirty="0"/>
          </a:p>
        </p:txBody>
      </p:sp>
      <p:sp>
        <p:nvSpPr>
          <p:cNvPr id="3" name="Title 2">
            <a:extLst>
              <a:ext uri="{FF2B5EF4-FFF2-40B4-BE49-F238E27FC236}">
                <a16:creationId xmlns:a16="http://schemas.microsoft.com/office/drawing/2014/main" id="{0E3AEBE1-490D-1980-6191-AD46779A1EE5}"/>
              </a:ext>
            </a:extLst>
          </p:cNvPr>
          <p:cNvSpPr>
            <a:spLocks noGrp="1"/>
          </p:cNvSpPr>
          <p:nvPr>
            <p:ph type="title"/>
          </p:nvPr>
        </p:nvSpPr>
        <p:spPr>
          <a:xfrm>
            <a:off x="432000" y="432000"/>
            <a:ext cx="11329200" cy="963962"/>
          </a:xfrm>
        </p:spPr>
        <p:txBody>
          <a:bodyPr/>
          <a:lstStyle/>
          <a:p>
            <a:r>
              <a:rPr lang="en-US" sz="5400">
                <a:latin typeface="Century"/>
              </a:rPr>
              <a:t>Hardware Requirements</a:t>
            </a:r>
          </a:p>
        </p:txBody>
      </p:sp>
    </p:spTree>
    <p:extLst>
      <p:ext uri="{BB962C8B-B14F-4D97-AF65-F5344CB8AC3E}">
        <p14:creationId xmlns:p14="http://schemas.microsoft.com/office/powerpoint/2010/main" val="491977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a:extLst>
              <a:ext uri="{FF2B5EF4-FFF2-40B4-BE49-F238E27FC236}">
                <a16:creationId xmlns:a16="http://schemas.microsoft.com/office/drawing/2014/main" id="{325C6EA1-81D2-720C-2EFD-79BF31FC5180}"/>
              </a:ext>
            </a:extLst>
          </p:cNvPr>
          <p:cNvPicPr>
            <a:picLocks noGrp="1" noChangeAspect="1"/>
          </p:cNvPicPr>
          <p:nvPr>
            <p:ph type="pic" sz="quarter" idx="47"/>
          </p:nvPr>
        </p:nvPicPr>
        <p:blipFill>
          <a:blip r:embed="rId2">
            <a:extLst>
              <a:ext uri="{837473B0-CC2E-450A-ABE3-18F120FF3D39}">
                <a1611:picAttrSrcUrl xmlns:a1611="http://schemas.microsoft.com/office/drawing/2016/11/main" r:id="rId3"/>
              </a:ext>
            </a:extLst>
          </a:blip>
          <a:srcRect l="3061" r="3061"/>
          <a:stretch/>
        </p:blipFill>
        <p:spPr>
          <a:xfrm>
            <a:off x="2973727" y="2701780"/>
            <a:ext cx="866207" cy="866207"/>
          </a:xfrm>
        </p:spPr>
      </p:pic>
      <p:sp>
        <p:nvSpPr>
          <p:cNvPr id="4" name="Text Placeholder 3">
            <a:extLst>
              <a:ext uri="{FF2B5EF4-FFF2-40B4-BE49-F238E27FC236}">
                <a16:creationId xmlns:a16="http://schemas.microsoft.com/office/drawing/2014/main" id="{D965C905-9FE2-FDA2-D870-6FE8A18E05C8}"/>
              </a:ext>
            </a:extLst>
          </p:cNvPr>
          <p:cNvSpPr>
            <a:spLocks noGrp="1"/>
          </p:cNvSpPr>
          <p:nvPr>
            <p:ph type="body" sz="quarter" idx="17"/>
          </p:nvPr>
        </p:nvSpPr>
        <p:spPr/>
        <p:txBody>
          <a:bodyPr vert="horz" lIns="0" tIns="0" rIns="0" bIns="0" rtlCol="0" anchor="t">
            <a:noAutofit/>
          </a:bodyPr>
          <a:lstStyle/>
          <a:p>
            <a:r>
              <a:rPr lang="en-US" b="1" dirty="0">
                <a:cs typeface="Calibri"/>
              </a:rPr>
              <a:t>Operating System</a:t>
            </a:r>
          </a:p>
        </p:txBody>
      </p:sp>
      <p:sp>
        <p:nvSpPr>
          <p:cNvPr id="5" name="Text Placeholder 4">
            <a:extLst>
              <a:ext uri="{FF2B5EF4-FFF2-40B4-BE49-F238E27FC236}">
                <a16:creationId xmlns:a16="http://schemas.microsoft.com/office/drawing/2014/main" id="{2594A7F5-7422-BB80-E64A-44AAFC925677}"/>
              </a:ext>
            </a:extLst>
          </p:cNvPr>
          <p:cNvSpPr>
            <a:spLocks noGrp="1"/>
          </p:cNvSpPr>
          <p:nvPr>
            <p:ph type="body" sz="quarter" idx="18"/>
          </p:nvPr>
        </p:nvSpPr>
        <p:spPr>
          <a:xfrm>
            <a:off x="2647151" y="4847836"/>
            <a:ext cx="1620000" cy="590604"/>
          </a:xfrm>
        </p:spPr>
        <p:txBody>
          <a:bodyPr vert="horz" lIns="0" tIns="0" rIns="0" bIns="0" rtlCol="0" anchor="t">
            <a:noAutofit/>
          </a:bodyPr>
          <a:lstStyle/>
          <a:p>
            <a:r>
              <a:rPr lang="en-US" sz="1600" dirty="0">
                <a:cs typeface="Calibri"/>
              </a:rPr>
              <a:t>Windows 10</a:t>
            </a:r>
            <a:endParaRPr lang="en-US" sz="1600">
              <a:cs typeface="Calibri"/>
            </a:endParaRPr>
          </a:p>
        </p:txBody>
      </p:sp>
      <p:pic>
        <p:nvPicPr>
          <p:cNvPr id="25" name="Picture Placeholder 24" descr="Tools with solid fill">
            <a:extLst>
              <a:ext uri="{FF2B5EF4-FFF2-40B4-BE49-F238E27FC236}">
                <a16:creationId xmlns:a16="http://schemas.microsoft.com/office/drawing/2014/main" id="{13008759-FDE3-672F-769B-448077CD55B4}"/>
              </a:ext>
            </a:extLst>
          </p:cNvPr>
          <p:cNvPicPr>
            <a:picLocks noGrp="1" noChangeAspect="1"/>
          </p:cNvPicPr>
          <p:nvPr>
            <p:ph type="pic" sz="quarter" idx="48"/>
          </p:nvPr>
        </p:nvPicPr>
        <p:blipFill>
          <a:blip r:embed="rId4">
            <a:extLst>
              <a:ext uri="{96DAC541-7B7A-43D3-8B79-37D633B846F1}">
                <asvg:svgBlip xmlns:asvg="http://schemas.microsoft.com/office/drawing/2016/SVG/main" r:embed="rId5"/>
              </a:ext>
            </a:extLst>
          </a:blip>
          <a:srcRect/>
          <a:stretch/>
        </p:blipFill>
        <p:spPr>
          <a:xfrm>
            <a:off x="5502963" y="2628109"/>
            <a:ext cx="1182508" cy="1168131"/>
          </a:xfrm>
        </p:spPr>
      </p:pic>
      <p:sp>
        <p:nvSpPr>
          <p:cNvPr id="7" name="Text Placeholder 6">
            <a:extLst>
              <a:ext uri="{FF2B5EF4-FFF2-40B4-BE49-F238E27FC236}">
                <a16:creationId xmlns:a16="http://schemas.microsoft.com/office/drawing/2014/main" id="{D2E69944-2E70-75D1-8ABD-67735784436E}"/>
              </a:ext>
            </a:extLst>
          </p:cNvPr>
          <p:cNvSpPr>
            <a:spLocks noGrp="1"/>
          </p:cNvSpPr>
          <p:nvPr>
            <p:ph type="body" sz="quarter" idx="33"/>
          </p:nvPr>
        </p:nvSpPr>
        <p:spPr/>
        <p:txBody>
          <a:bodyPr vert="horz" lIns="0" tIns="0" rIns="0" bIns="0" rtlCol="0" anchor="t">
            <a:noAutofit/>
          </a:bodyPr>
          <a:lstStyle/>
          <a:p>
            <a:r>
              <a:rPr lang="en-US" b="1" dirty="0">
                <a:cs typeface="Calibri"/>
              </a:rPr>
              <a:t>Tools</a:t>
            </a:r>
          </a:p>
        </p:txBody>
      </p:sp>
      <p:sp>
        <p:nvSpPr>
          <p:cNvPr id="8" name="Text Placeholder 7">
            <a:extLst>
              <a:ext uri="{FF2B5EF4-FFF2-40B4-BE49-F238E27FC236}">
                <a16:creationId xmlns:a16="http://schemas.microsoft.com/office/drawing/2014/main" id="{B4470ABE-E53F-7813-72D5-0DF2C2ED686E}"/>
              </a:ext>
            </a:extLst>
          </p:cNvPr>
          <p:cNvSpPr>
            <a:spLocks noGrp="1"/>
          </p:cNvSpPr>
          <p:nvPr>
            <p:ph type="body" sz="quarter" idx="34"/>
          </p:nvPr>
        </p:nvSpPr>
        <p:spPr/>
        <p:txBody>
          <a:bodyPr vert="horz" lIns="0" tIns="0" rIns="0" bIns="0" rtlCol="0" anchor="t">
            <a:noAutofit/>
          </a:bodyPr>
          <a:lstStyle/>
          <a:p>
            <a:r>
              <a:rPr lang="en-US" sz="1600" dirty="0">
                <a:cs typeface="Calibri"/>
              </a:rPr>
              <a:t>Android studio and its tools</a:t>
            </a:r>
            <a:endParaRPr lang="en-US" sz="1600" dirty="0"/>
          </a:p>
        </p:txBody>
      </p:sp>
      <p:pic>
        <p:nvPicPr>
          <p:cNvPr id="26" name="Picture Placeholder 25">
            <a:extLst>
              <a:ext uri="{FF2B5EF4-FFF2-40B4-BE49-F238E27FC236}">
                <a16:creationId xmlns:a16="http://schemas.microsoft.com/office/drawing/2014/main" id="{514CA61C-714D-483D-5CAC-BC740C857686}"/>
              </a:ext>
            </a:extLst>
          </p:cNvPr>
          <p:cNvPicPr>
            <a:picLocks noGrp="1" noChangeAspect="1"/>
          </p:cNvPicPr>
          <p:nvPr>
            <p:ph type="pic" sz="quarter" idx="49"/>
          </p:nvPr>
        </p:nvPicPr>
        <p:blipFill>
          <a:blip r:embed="rId6">
            <a:extLst>
              <a:ext uri="{837473B0-CC2E-450A-ABE3-18F120FF3D39}">
                <a1611:picAttrSrcUrl xmlns:a1611="http://schemas.microsoft.com/office/drawing/2016/11/main" r:id="rId7"/>
              </a:ext>
            </a:extLst>
          </a:blip>
          <a:srcRect/>
          <a:stretch/>
        </p:blipFill>
        <p:spPr>
          <a:xfrm>
            <a:off x="8264019" y="2699997"/>
            <a:ext cx="938093" cy="966848"/>
          </a:xfrm>
        </p:spPr>
      </p:pic>
      <p:sp>
        <p:nvSpPr>
          <p:cNvPr id="10" name="Text Placeholder 9">
            <a:extLst>
              <a:ext uri="{FF2B5EF4-FFF2-40B4-BE49-F238E27FC236}">
                <a16:creationId xmlns:a16="http://schemas.microsoft.com/office/drawing/2014/main" id="{2101B952-8164-98B7-1ACC-E2FD575B54A0}"/>
              </a:ext>
            </a:extLst>
          </p:cNvPr>
          <p:cNvSpPr>
            <a:spLocks noGrp="1"/>
          </p:cNvSpPr>
          <p:nvPr>
            <p:ph type="body" sz="quarter" idx="35"/>
          </p:nvPr>
        </p:nvSpPr>
        <p:spPr/>
        <p:txBody>
          <a:bodyPr vert="horz" lIns="0" tIns="0" rIns="0" bIns="0" rtlCol="0" anchor="t">
            <a:noAutofit/>
          </a:bodyPr>
          <a:lstStyle/>
          <a:p>
            <a:r>
              <a:rPr lang="en-US" b="1" dirty="0">
                <a:cs typeface="Calibri"/>
              </a:rPr>
              <a:t>Database</a:t>
            </a:r>
          </a:p>
        </p:txBody>
      </p:sp>
      <p:sp>
        <p:nvSpPr>
          <p:cNvPr id="11" name="Text Placeholder 10">
            <a:extLst>
              <a:ext uri="{FF2B5EF4-FFF2-40B4-BE49-F238E27FC236}">
                <a16:creationId xmlns:a16="http://schemas.microsoft.com/office/drawing/2014/main" id="{C2E217E7-0D90-A4D7-3129-7446149EA4A4}"/>
              </a:ext>
            </a:extLst>
          </p:cNvPr>
          <p:cNvSpPr>
            <a:spLocks noGrp="1"/>
          </p:cNvSpPr>
          <p:nvPr>
            <p:ph type="body" sz="quarter" idx="36"/>
          </p:nvPr>
        </p:nvSpPr>
        <p:spPr>
          <a:xfrm>
            <a:off x="7924849" y="4991609"/>
            <a:ext cx="1620000" cy="446831"/>
          </a:xfrm>
        </p:spPr>
        <p:txBody>
          <a:bodyPr vert="horz" lIns="0" tIns="0" rIns="0" bIns="0" rtlCol="0" anchor="t">
            <a:noAutofit/>
          </a:bodyPr>
          <a:lstStyle/>
          <a:p>
            <a:r>
              <a:rPr lang="en-US" sz="1600" dirty="0">
                <a:cs typeface="Calibri"/>
              </a:rPr>
              <a:t>Firebase</a:t>
            </a:r>
            <a:endParaRPr lang="en-US" sz="1600" dirty="0"/>
          </a:p>
        </p:txBody>
      </p:sp>
      <p:sp>
        <p:nvSpPr>
          <p:cNvPr id="19" name="Title 18">
            <a:extLst>
              <a:ext uri="{FF2B5EF4-FFF2-40B4-BE49-F238E27FC236}">
                <a16:creationId xmlns:a16="http://schemas.microsoft.com/office/drawing/2014/main" id="{A152F8DE-3F0A-5B8D-2A06-2E8B658E3B4F}"/>
              </a:ext>
            </a:extLst>
          </p:cNvPr>
          <p:cNvSpPr>
            <a:spLocks noGrp="1"/>
          </p:cNvSpPr>
          <p:nvPr>
            <p:ph type="title"/>
          </p:nvPr>
        </p:nvSpPr>
        <p:spPr/>
        <p:txBody>
          <a:bodyPr/>
          <a:lstStyle/>
          <a:p>
            <a:r>
              <a:rPr lang="en-US" sz="5400" dirty="0">
                <a:latin typeface="Century"/>
              </a:rPr>
              <a:t>Software Requirements</a:t>
            </a:r>
          </a:p>
        </p:txBody>
      </p:sp>
      <p:sp>
        <p:nvSpPr>
          <p:cNvPr id="18" name="Slide Number Placeholder 17">
            <a:extLst>
              <a:ext uri="{FF2B5EF4-FFF2-40B4-BE49-F238E27FC236}">
                <a16:creationId xmlns:a16="http://schemas.microsoft.com/office/drawing/2014/main" id="{4EEFADAD-7356-D4F4-B26E-6D96795CF73B}"/>
              </a:ext>
            </a:extLst>
          </p:cNvPr>
          <p:cNvSpPr>
            <a:spLocks noGrp="1"/>
          </p:cNvSpPr>
          <p:nvPr>
            <p:ph type="sldNum" sz="quarter" idx="51"/>
          </p:nvPr>
        </p:nvSpPr>
        <p:spPr/>
        <p:txBody>
          <a:bodyPr/>
          <a:lstStyle/>
          <a:p>
            <a:fld id="{B67B645E-C5E5-4727-B977-D372A0AA71D9}" type="slidenum">
              <a:rPr lang="en-US" noProof="0" dirty="0" smtClean="0"/>
              <a:pPr/>
              <a:t>12</a:t>
            </a:fld>
            <a:endParaRPr lang="en-US" noProof="0" dirty="0"/>
          </a:p>
        </p:txBody>
      </p:sp>
    </p:spTree>
    <p:extLst>
      <p:ext uri="{BB962C8B-B14F-4D97-AF65-F5344CB8AC3E}">
        <p14:creationId xmlns:p14="http://schemas.microsoft.com/office/powerpoint/2010/main" val="1667862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0">
            <a:extLst>
              <a:ext uri="{FF2B5EF4-FFF2-40B4-BE49-F238E27FC236}">
                <a16:creationId xmlns:a16="http://schemas.microsoft.com/office/drawing/2014/main" id="{EF894BAB-1F5E-7542-CD04-7FC5C4EAE82E}"/>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sz="4000" kern="1200">
                <a:solidFill>
                  <a:srgbClr val="FFFFFF"/>
                </a:solidFill>
                <a:latin typeface="+mj-lt"/>
                <a:ea typeface="+mj-ea"/>
                <a:cs typeface="+mj-cs"/>
              </a:rPr>
              <a:t>Technology Used </a:t>
            </a:r>
          </a:p>
        </p:txBody>
      </p:sp>
      <p:pic>
        <p:nvPicPr>
          <p:cNvPr id="14" name="Picture Placeholder 13">
            <a:extLst>
              <a:ext uri="{FF2B5EF4-FFF2-40B4-BE49-F238E27FC236}">
                <a16:creationId xmlns:a16="http://schemas.microsoft.com/office/drawing/2014/main" id="{2BD4D852-3AC3-31A4-EF5F-215D01FF9588}"/>
              </a:ext>
            </a:extLst>
          </p:cNvPr>
          <p:cNvPicPr>
            <a:picLocks noChangeAspect="1"/>
          </p:cNvPicPr>
          <p:nvPr/>
        </p:nvPicPr>
        <p:blipFill>
          <a:blip r:embed="rId2">
            <a:extLst>
              <a:ext uri="{BEBA8EAE-BF5A-486C-A8C5-ECC9F3942E4B}">
                <a14:imgProps xmlns:a14="http://schemas.microsoft.com/office/drawing/2010/main">
                  <a14:imgLayer r:embed="rId3">
                    <a14:imgEffect>
                      <a14:saturation sat="139000"/>
                    </a14:imgEffect>
                  </a14:imgLayer>
                </a14:imgProps>
              </a:ext>
              <a:ext uri="{837473B0-CC2E-450A-ABE3-18F120FF3D39}">
                <a1611:picAttrSrcUrl xmlns:a1611="http://schemas.microsoft.com/office/drawing/2016/11/main" r:id="rId4"/>
              </a:ext>
            </a:extLst>
          </a:blip>
          <a:srcRect l="1700" r="1700"/>
          <a:stretch/>
        </p:blipFill>
        <p:spPr>
          <a:xfrm>
            <a:off x="1700562" y="2285184"/>
            <a:ext cx="1572307" cy="1572364"/>
          </a:xfrm>
          <a:prstGeom prst="ellipse">
            <a:avLst/>
          </a:prstGeom>
          <a:ln>
            <a:noFill/>
          </a:ln>
          <a:effectLst>
            <a:softEdge rad="112500"/>
          </a:effectLst>
        </p:spPr>
      </p:pic>
      <p:sp>
        <p:nvSpPr>
          <p:cNvPr id="3" name="Text Placeholder 2">
            <a:extLst>
              <a:ext uri="{FF2B5EF4-FFF2-40B4-BE49-F238E27FC236}">
                <a16:creationId xmlns:a16="http://schemas.microsoft.com/office/drawing/2014/main" id="{04446622-1EDA-74B9-0C9C-3F6F0962CD27}"/>
              </a:ext>
            </a:extLst>
          </p:cNvPr>
          <p:cNvSpPr>
            <a:spLocks/>
          </p:cNvSpPr>
          <p:nvPr/>
        </p:nvSpPr>
        <p:spPr>
          <a:xfrm>
            <a:off x="1704463" y="3846620"/>
            <a:ext cx="1622129" cy="360473"/>
          </a:xfrm>
          <a:prstGeom prst="rect">
            <a:avLst/>
          </a:prstGeom>
        </p:spPr>
        <p:txBody>
          <a:bodyPr vert="horz" lIns="0" tIns="0" rIns="0" bIns="0" rtlCol="0" anchor="t">
            <a:noAutofit/>
          </a:bodyPr>
          <a:lstStyle/>
          <a:p>
            <a:pPr>
              <a:spcAft>
                <a:spcPts val="600"/>
              </a:spcAft>
            </a:pPr>
            <a:r>
              <a:rPr lang="en-US" b="1" kern="1200">
                <a:solidFill>
                  <a:schemeClr val="tx1"/>
                </a:solidFill>
                <a:latin typeface="+mn-lt"/>
                <a:ea typeface="+mn-ea"/>
                <a:cs typeface="Calibri"/>
              </a:rPr>
              <a:t>Language</a:t>
            </a:r>
            <a:endParaRPr lang="en-US" b="1">
              <a:cs typeface="Calibri"/>
            </a:endParaRPr>
          </a:p>
        </p:txBody>
      </p:sp>
      <p:sp>
        <p:nvSpPr>
          <p:cNvPr id="4" name="Text Placeholder 3">
            <a:extLst>
              <a:ext uri="{FF2B5EF4-FFF2-40B4-BE49-F238E27FC236}">
                <a16:creationId xmlns:a16="http://schemas.microsoft.com/office/drawing/2014/main" id="{9BF7228A-E672-35E6-5624-6E4E2030D1C9}"/>
              </a:ext>
            </a:extLst>
          </p:cNvPr>
          <p:cNvSpPr>
            <a:spLocks/>
          </p:cNvSpPr>
          <p:nvPr/>
        </p:nvSpPr>
        <p:spPr>
          <a:xfrm>
            <a:off x="1876991" y="4347833"/>
            <a:ext cx="1622129" cy="720946"/>
          </a:xfrm>
          <a:prstGeom prst="rect">
            <a:avLst/>
          </a:prstGeom>
        </p:spPr>
        <p:txBody>
          <a:bodyPr vert="horz" lIns="0" tIns="0" rIns="0" bIns="0" rtlCol="0" anchor="t">
            <a:noAutofit/>
          </a:bodyPr>
          <a:lstStyle/>
          <a:p>
            <a:pPr>
              <a:spcAft>
                <a:spcPts val="600"/>
              </a:spcAft>
            </a:pPr>
            <a:r>
              <a:rPr lang="en-US" dirty="0">
                <a:ea typeface="Calibri"/>
                <a:cs typeface="Calibri"/>
              </a:rPr>
              <a:t>Java script</a:t>
            </a:r>
          </a:p>
        </p:txBody>
      </p:sp>
      <p:pic>
        <p:nvPicPr>
          <p:cNvPr id="15" name="Picture Placeholder 14">
            <a:extLst>
              <a:ext uri="{FF2B5EF4-FFF2-40B4-BE49-F238E27FC236}">
                <a16:creationId xmlns:a16="http://schemas.microsoft.com/office/drawing/2014/main" id="{82A87B40-7A52-6549-2437-4670E2C35488}"/>
              </a:ext>
            </a:extLst>
          </p:cNvPr>
          <p:cNvPicPr>
            <a:picLocks noChangeAspect="1"/>
          </p:cNvPicPr>
          <p:nvPr/>
        </p:nvPicPr>
        <p:blipFill>
          <a:blip r:embed="rId5">
            <a:extLst>
              <a:ext uri="{837473B0-CC2E-450A-ABE3-18F120FF3D39}">
                <a1611:picAttrSrcUrl xmlns:a1611="http://schemas.microsoft.com/office/drawing/2016/11/main" r:id="rId6"/>
              </a:ext>
            </a:extLst>
          </a:blip>
          <a:srcRect l="14667" r="14667"/>
          <a:stretch/>
        </p:blipFill>
        <p:spPr>
          <a:xfrm>
            <a:off x="4342784" y="2112579"/>
            <a:ext cx="1428799" cy="1400006"/>
          </a:xfrm>
          <a:prstGeom prst="rect">
            <a:avLst/>
          </a:prstGeom>
        </p:spPr>
      </p:pic>
      <p:sp>
        <p:nvSpPr>
          <p:cNvPr id="6" name="Text Placeholder 5">
            <a:extLst>
              <a:ext uri="{FF2B5EF4-FFF2-40B4-BE49-F238E27FC236}">
                <a16:creationId xmlns:a16="http://schemas.microsoft.com/office/drawing/2014/main" id="{E2C8716B-B8C4-1A6D-17E2-5724761A8ED1}"/>
              </a:ext>
            </a:extLst>
          </p:cNvPr>
          <p:cNvSpPr>
            <a:spLocks/>
          </p:cNvSpPr>
          <p:nvPr/>
        </p:nvSpPr>
        <p:spPr>
          <a:xfrm>
            <a:off x="4591194" y="3846882"/>
            <a:ext cx="1622129" cy="360473"/>
          </a:xfrm>
          <a:prstGeom prst="rect">
            <a:avLst/>
          </a:prstGeom>
        </p:spPr>
        <p:txBody>
          <a:bodyPr vert="horz" lIns="0" tIns="0" rIns="0" bIns="0" rtlCol="0" anchor="t">
            <a:noAutofit/>
          </a:bodyPr>
          <a:lstStyle/>
          <a:p>
            <a:pPr>
              <a:spcAft>
                <a:spcPts val="600"/>
              </a:spcAft>
            </a:pPr>
            <a:r>
              <a:rPr lang="en-US" sz="1600" b="1" kern="1200">
                <a:solidFill>
                  <a:schemeClr val="tx1"/>
                </a:solidFill>
                <a:latin typeface="+mn-lt"/>
                <a:ea typeface="+mn-ea"/>
                <a:cs typeface="Calibri"/>
              </a:rPr>
              <a:t>Front end</a:t>
            </a:r>
            <a:endParaRPr lang="en-US" sz="1600" b="1"/>
          </a:p>
        </p:txBody>
      </p:sp>
      <p:sp>
        <p:nvSpPr>
          <p:cNvPr id="7" name="Text Placeholder 6">
            <a:extLst>
              <a:ext uri="{FF2B5EF4-FFF2-40B4-BE49-F238E27FC236}">
                <a16:creationId xmlns:a16="http://schemas.microsoft.com/office/drawing/2014/main" id="{EFC09B5C-141C-D18A-3CA6-BDA6D24B1BC7}"/>
              </a:ext>
            </a:extLst>
          </p:cNvPr>
          <p:cNvSpPr>
            <a:spLocks/>
          </p:cNvSpPr>
          <p:nvPr/>
        </p:nvSpPr>
        <p:spPr>
          <a:xfrm>
            <a:off x="4519307" y="4348095"/>
            <a:ext cx="1622129" cy="720946"/>
          </a:xfrm>
          <a:prstGeom prst="rect">
            <a:avLst/>
          </a:prstGeom>
        </p:spPr>
        <p:txBody>
          <a:bodyPr vert="horz" lIns="0" tIns="0" rIns="0" bIns="0" rtlCol="0" anchor="t">
            <a:noAutofit/>
          </a:bodyPr>
          <a:lstStyle/>
          <a:p>
            <a:pPr>
              <a:spcAft>
                <a:spcPts val="600"/>
              </a:spcAft>
            </a:pPr>
            <a:r>
              <a:rPr lang="en-US" sz="1600" kern="1200" dirty="0">
                <a:latin typeface="+mn-lt"/>
                <a:ea typeface="+mn-lt"/>
                <a:cs typeface="+mn-lt"/>
              </a:rPr>
              <a:t> Expo react nativ</a:t>
            </a:r>
            <a:r>
              <a:rPr lang="en-US" kern="1200" dirty="0">
                <a:latin typeface="+mn-lt"/>
                <a:ea typeface="+mn-lt"/>
                <a:cs typeface="+mn-lt"/>
              </a:rPr>
              <a:t>e</a:t>
            </a:r>
            <a:r>
              <a:rPr lang="en-US" dirty="0">
                <a:ea typeface="+mn-lt"/>
                <a:cs typeface="+mn-lt"/>
              </a:rPr>
              <a:t>  </a:t>
            </a:r>
            <a:r>
              <a:rPr lang="en-US" sz="1600" kern="1200" dirty="0" err="1">
                <a:latin typeface="+mn-lt"/>
                <a:ea typeface="+mn-lt"/>
                <a:cs typeface="+mn-lt"/>
              </a:rPr>
              <a:t>native</a:t>
            </a:r>
            <a:r>
              <a:rPr lang="en-US" sz="1600" kern="1200" dirty="0">
                <a:latin typeface="+mn-lt"/>
                <a:ea typeface="+mn-lt"/>
                <a:cs typeface="+mn-lt"/>
              </a:rPr>
              <a:t> wind </a:t>
            </a:r>
            <a:endParaRPr lang="en-US" sz="1600" dirty="0">
              <a:cs typeface="Calibri"/>
            </a:endParaRPr>
          </a:p>
        </p:txBody>
      </p:sp>
      <p:pic>
        <p:nvPicPr>
          <p:cNvPr id="16" name="Picture Placeholder 15">
            <a:extLst>
              <a:ext uri="{FF2B5EF4-FFF2-40B4-BE49-F238E27FC236}">
                <a16:creationId xmlns:a16="http://schemas.microsoft.com/office/drawing/2014/main" id="{6F389864-6B58-5790-74AD-E1369EAF4941}"/>
              </a:ext>
            </a:extLst>
          </p:cNvPr>
          <p:cNvPicPr>
            <a:picLocks noChangeAspect="1"/>
          </p:cNvPicPr>
          <p:nvPr/>
        </p:nvPicPr>
        <p:blipFill>
          <a:blip r:embed="rId7">
            <a:extLst>
              <a:ext uri="{837473B0-CC2E-450A-ABE3-18F120FF3D39}">
                <a1611:picAttrSrcUrl xmlns:a1611="http://schemas.microsoft.com/office/drawing/2016/11/main" r:id="rId8"/>
              </a:ext>
            </a:extLst>
          </a:blip>
          <a:srcRect l="28516" r="28516"/>
          <a:stretch/>
        </p:blipFill>
        <p:spPr>
          <a:xfrm>
            <a:off x="6884591" y="2198957"/>
            <a:ext cx="1270440" cy="1313628"/>
          </a:xfrm>
          <a:prstGeom prst="ellipse">
            <a:avLst/>
          </a:prstGeom>
          <a:ln>
            <a:noFill/>
          </a:ln>
          <a:effectLst>
            <a:softEdge rad="112500"/>
          </a:effectLst>
        </p:spPr>
      </p:pic>
      <p:sp>
        <p:nvSpPr>
          <p:cNvPr id="9" name="Text Placeholder 8">
            <a:extLst>
              <a:ext uri="{FF2B5EF4-FFF2-40B4-BE49-F238E27FC236}">
                <a16:creationId xmlns:a16="http://schemas.microsoft.com/office/drawing/2014/main" id="{EBB4F078-00CC-D17F-F6A4-F4B2D85B87BF}"/>
              </a:ext>
            </a:extLst>
          </p:cNvPr>
          <p:cNvSpPr>
            <a:spLocks/>
          </p:cNvSpPr>
          <p:nvPr/>
        </p:nvSpPr>
        <p:spPr>
          <a:xfrm>
            <a:off x="7319775" y="3846620"/>
            <a:ext cx="1622129" cy="360473"/>
          </a:xfrm>
          <a:prstGeom prst="rect">
            <a:avLst/>
          </a:prstGeom>
        </p:spPr>
        <p:txBody>
          <a:bodyPr vert="horz" lIns="0" tIns="0" rIns="0" bIns="0" rtlCol="0" anchor="t">
            <a:noAutofit/>
          </a:bodyPr>
          <a:lstStyle/>
          <a:p>
            <a:pPr>
              <a:spcAft>
                <a:spcPts val="600"/>
              </a:spcAft>
            </a:pPr>
            <a:r>
              <a:rPr lang="en-US" b="1" kern="1200">
                <a:solidFill>
                  <a:schemeClr val="tx1"/>
                </a:solidFill>
                <a:latin typeface="+mn-lt"/>
                <a:ea typeface="+mn-ea"/>
                <a:cs typeface="Calibri"/>
              </a:rPr>
              <a:t>Backend</a:t>
            </a:r>
            <a:endParaRPr lang="en-US" b="1"/>
          </a:p>
        </p:txBody>
      </p:sp>
      <p:sp>
        <p:nvSpPr>
          <p:cNvPr id="10" name="Text Placeholder 9">
            <a:extLst>
              <a:ext uri="{FF2B5EF4-FFF2-40B4-BE49-F238E27FC236}">
                <a16:creationId xmlns:a16="http://schemas.microsoft.com/office/drawing/2014/main" id="{B9B5C047-9211-676E-0051-BD09E2BA8ED2}"/>
              </a:ext>
            </a:extLst>
          </p:cNvPr>
          <p:cNvSpPr>
            <a:spLocks/>
          </p:cNvSpPr>
          <p:nvPr/>
        </p:nvSpPr>
        <p:spPr>
          <a:xfrm>
            <a:off x="7319775" y="4347833"/>
            <a:ext cx="1622129" cy="720946"/>
          </a:xfrm>
          <a:prstGeom prst="rect">
            <a:avLst/>
          </a:prstGeom>
        </p:spPr>
        <p:txBody>
          <a:bodyPr vert="horz" lIns="0" tIns="0" rIns="0" bIns="0" rtlCol="0" anchor="t">
            <a:noAutofit/>
          </a:bodyPr>
          <a:lstStyle/>
          <a:p>
            <a:pPr>
              <a:spcAft>
                <a:spcPts val="600"/>
              </a:spcAft>
            </a:pPr>
            <a:r>
              <a:rPr lang="en-US" kern="1200">
                <a:solidFill>
                  <a:schemeClr val="tx1"/>
                </a:solidFill>
                <a:latin typeface="+mn-lt"/>
                <a:ea typeface="+mn-ea"/>
                <a:cs typeface="Calibri"/>
              </a:rPr>
              <a:t>Firebase</a:t>
            </a:r>
            <a:endParaRPr lang="en-US"/>
          </a:p>
        </p:txBody>
      </p:sp>
      <p:sp>
        <p:nvSpPr>
          <p:cNvPr id="12" name="Slide Number Placeholder 11">
            <a:extLst>
              <a:ext uri="{FF2B5EF4-FFF2-40B4-BE49-F238E27FC236}">
                <a16:creationId xmlns:a16="http://schemas.microsoft.com/office/drawing/2014/main" id="{D52C43BB-B055-78D8-8A15-620A2E782825}"/>
              </a:ext>
            </a:extLst>
          </p:cNvPr>
          <p:cNvSpPr>
            <a:spLocks/>
          </p:cNvSpPr>
          <p:nvPr/>
        </p:nvSpPr>
        <p:spPr>
          <a:xfrm>
            <a:off x="10410006" y="6017006"/>
            <a:ext cx="1165396" cy="647811"/>
          </a:xfrm>
          <a:prstGeom prst="ellipse">
            <a:avLst/>
          </a:prstGeom>
          <a:solidFill>
            <a:schemeClr val="bg1"/>
          </a:solidFill>
        </p:spPr>
        <p:txBody>
          <a:bodyPr/>
          <a:lstStyle/>
          <a:p>
            <a:pPr>
              <a:spcAft>
                <a:spcPts val="600"/>
              </a:spcAft>
            </a:pPr>
            <a:fld id="{B67B645E-C5E5-4727-B977-D372A0AA71D9}" type="slidenum">
              <a:rPr lang="en-US" sz="1800" kern="1200">
                <a:solidFill>
                  <a:schemeClr val="tx1"/>
                </a:solidFill>
                <a:latin typeface="+mn-lt"/>
                <a:ea typeface="+mn-ea"/>
                <a:cs typeface="+mn-cs"/>
              </a:rPr>
              <a:pPr>
                <a:spcAft>
                  <a:spcPts val="600"/>
                </a:spcAft>
              </a:pPr>
              <a:t>13</a:t>
            </a:fld>
            <a:endParaRPr lang="en-US" noProof="0"/>
          </a:p>
        </p:txBody>
      </p:sp>
    </p:spTree>
    <p:extLst>
      <p:ext uri="{BB962C8B-B14F-4D97-AF65-F5344CB8AC3E}">
        <p14:creationId xmlns:p14="http://schemas.microsoft.com/office/powerpoint/2010/main" val="3943366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0" name="Oval 19">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Title 10">
            <a:extLst>
              <a:ext uri="{FF2B5EF4-FFF2-40B4-BE49-F238E27FC236}">
                <a16:creationId xmlns:a16="http://schemas.microsoft.com/office/drawing/2014/main" id="{E342F202-A6B7-A577-6A6C-85385001540F}"/>
              </a:ext>
            </a:extLst>
          </p:cNvPr>
          <p:cNvSpPr>
            <a:spLocks noGrp="1"/>
          </p:cNvSpPr>
          <p:nvPr>
            <p:ph type="ctrTitle"/>
          </p:nvPr>
        </p:nvSpPr>
        <p:spPr>
          <a:xfrm>
            <a:off x="1524000" y="2776538"/>
            <a:ext cx="9144000" cy="1381188"/>
          </a:xfrm>
        </p:spPr>
        <p:txBody>
          <a:bodyPr vert="horz" lIns="91440" tIns="45720" rIns="91440" bIns="45720" rtlCol="0" anchor="ctr">
            <a:normAutofit/>
          </a:bodyPr>
          <a:lstStyle/>
          <a:p>
            <a:pPr algn="ctr">
              <a:lnSpc>
                <a:spcPct val="90000"/>
              </a:lnSpc>
            </a:pPr>
            <a:r>
              <a:rPr lang="en-US" sz="4000" dirty="0">
                <a:solidFill>
                  <a:schemeClr val="bg2"/>
                </a:solidFill>
              </a:rPr>
              <a:t>UML DAIGRAMS</a:t>
            </a:r>
            <a:endParaRPr lang="en-US" sz="4000" kern="1200" dirty="0">
              <a:solidFill>
                <a:schemeClr val="bg2"/>
              </a:solidFill>
              <a:latin typeface="+mj-lt"/>
              <a:ea typeface="+mj-ea"/>
              <a:cs typeface="+mj-cs"/>
            </a:endParaRPr>
          </a:p>
        </p:txBody>
      </p:sp>
      <p:sp>
        <p:nvSpPr>
          <p:cNvPr id="12" name="Slide Number Placeholder 11">
            <a:extLst>
              <a:ext uri="{FF2B5EF4-FFF2-40B4-BE49-F238E27FC236}">
                <a16:creationId xmlns:a16="http://schemas.microsoft.com/office/drawing/2014/main" id="{2A09CD49-2A2F-1B11-6CF7-9B984D042BA0}"/>
              </a:ext>
            </a:extLst>
          </p:cNvPr>
          <p:cNvSpPr>
            <a:spLocks noGrp="1"/>
          </p:cNvSpPr>
          <p:nvPr>
            <p:ph type="sldNum" sz="quarter" idx="4294967295"/>
          </p:nvPr>
        </p:nvSpPr>
        <p:spPr>
          <a:xfrm>
            <a:off x="10853468" y="6226955"/>
            <a:ext cx="500332" cy="494520"/>
          </a:xfrm>
        </p:spPr>
        <p:txBody>
          <a:bodyPr vert="horz" lIns="91440" tIns="45720" rIns="91440" bIns="45720" rtlCol="0" anchor="ctr">
            <a:normAutofit/>
          </a:bodyPr>
          <a:lstStyle/>
          <a:p>
            <a:pPr algn="r">
              <a:lnSpc>
                <a:spcPct val="90000"/>
              </a:lnSpc>
              <a:spcAft>
                <a:spcPts val="600"/>
              </a:spcAft>
            </a:pPr>
            <a:fld id="{B67B645E-C5E5-4727-B977-D372A0AA71D9}" type="slidenum">
              <a:rPr lang="en-US" sz="1200" noProof="0" dirty="0">
                <a:solidFill>
                  <a:schemeClr val="tx1"/>
                </a:solidFill>
                <a:highlight>
                  <a:srgbClr val="000000"/>
                </a:highlight>
              </a:rPr>
              <a:pPr algn="r">
                <a:lnSpc>
                  <a:spcPct val="90000"/>
                </a:lnSpc>
                <a:spcAft>
                  <a:spcPts val="600"/>
                </a:spcAft>
              </a:pPr>
              <a:t>14</a:t>
            </a:fld>
            <a:endParaRPr lang="en-US" sz="1200" noProof="0" dirty="0">
              <a:solidFill>
                <a:schemeClr val="tx1"/>
              </a:solidFill>
              <a:highlight>
                <a:srgbClr val="000000"/>
              </a:highlight>
            </a:endParaRPr>
          </a:p>
        </p:txBody>
      </p:sp>
    </p:spTree>
    <p:extLst>
      <p:ext uri="{BB962C8B-B14F-4D97-AF65-F5344CB8AC3E}">
        <p14:creationId xmlns:p14="http://schemas.microsoft.com/office/powerpoint/2010/main" val="756651013"/>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52F5B2D-C57D-8C4C-4591-088B8AEBCDDB}"/>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USE   CASE</a:t>
            </a:r>
          </a:p>
        </p:txBody>
      </p:sp>
      <p:pic>
        <p:nvPicPr>
          <p:cNvPr id="4" name="Content Placeholder 3">
            <a:extLst>
              <a:ext uri="{FF2B5EF4-FFF2-40B4-BE49-F238E27FC236}">
                <a16:creationId xmlns:a16="http://schemas.microsoft.com/office/drawing/2014/main" id="{30E02A9F-2F4D-4E80-C4A0-35872190CAE6}"/>
              </a:ext>
            </a:extLst>
          </p:cNvPr>
          <p:cNvPicPr>
            <a:picLocks noGrp="1" noChangeAspect="1"/>
          </p:cNvPicPr>
          <p:nvPr>
            <p:ph idx="1"/>
          </p:nvPr>
        </p:nvPicPr>
        <p:blipFill>
          <a:blip r:embed="rId2"/>
          <a:stretch>
            <a:fillRect/>
          </a:stretch>
        </p:blipFill>
        <p:spPr>
          <a:xfrm>
            <a:off x="5456892" y="179662"/>
            <a:ext cx="5978177" cy="6340527"/>
          </a:xfrm>
          <a:prstGeom prst="rect">
            <a:avLst/>
          </a:prstGeom>
        </p:spPr>
      </p:pic>
    </p:spTree>
    <p:extLst>
      <p:ext uri="{BB962C8B-B14F-4D97-AF65-F5344CB8AC3E}">
        <p14:creationId xmlns:p14="http://schemas.microsoft.com/office/powerpoint/2010/main" val="28475209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F6D9C3B-478C-2D9B-9C4F-D00892E4CCDF}"/>
            </a:ext>
          </a:extLst>
        </p:cNvPr>
        <p:cNvGrpSpPr/>
        <p:nvPr/>
      </p:nvGrpSpPr>
      <p:grpSpPr>
        <a:xfrm>
          <a:off x="0" y="0"/>
          <a:ext cx="0" cy="0"/>
          <a:chOff x="0" y="0"/>
          <a:chExt cx="0" cy="0"/>
        </a:xfrm>
      </p:grpSpPr>
      <p:sp>
        <p:nvSpPr>
          <p:cNvPr id="39" name="Rectangle 38">
            <a:extLst>
              <a:ext uri="{FF2B5EF4-FFF2-40B4-BE49-F238E27FC236}">
                <a16:creationId xmlns:a16="http://schemas.microsoft.com/office/drawing/2014/main" id="{C5E1E4EE-9803-4777-7BA2-07BA3EBDB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7AAEF11-9E6D-25E2-24BB-D4D047EB6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B52FFA-5C10-A5D3-BA68-63C6E312BB61}"/>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a:solidFill>
                  <a:schemeClr val="bg1"/>
                </a:solidFill>
              </a:rPr>
              <a:t>ACTIVITY</a:t>
            </a:r>
            <a:br>
              <a:rPr lang="en-US" sz="2600" kern="1200" dirty="0"/>
            </a:br>
            <a:r>
              <a:rPr lang="en-US" sz="2600" kern="1200">
                <a:solidFill>
                  <a:srgbClr val="FFFFFF"/>
                </a:solidFill>
                <a:latin typeface="+mj-lt"/>
                <a:ea typeface="+mj-ea"/>
                <a:cs typeface="+mj-cs"/>
              </a:rPr>
              <a:t>DAIGRAM</a:t>
            </a:r>
          </a:p>
        </p:txBody>
      </p:sp>
      <p:pic>
        <p:nvPicPr>
          <p:cNvPr id="4" name="Content Placeholder 3">
            <a:extLst>
              <a:ext uri="{FF2B5EF4-FFF2-40B4-BE49-F238E27FC236}">
                <a16:creationId xmlns:a16="http://schemas.microsoft.com/office/drawing/2014/main" id="{AC088333-5D9F-12EA-AEEA-2CEF04114EB4}"/>
              </a:ext>
            </a:extLst>
          </p:cNvPr>
          <p:cNvPicPr>
            <a:picLocks noGrp="1" noChangeAspect="1"/>
          </p:cNvPicPr>
          <p:nvPr>
            <p:ph idx="1"/>
          </p:nvPr>
        </p:nvPicPr>
        <p:blipFill>
          <a:blip r:embed="rId2"/>
          <a:stretch>
            <a:fillRect/>
          </a:stretch>
        </p:blipFill>
        <p:spPr>
          <a:xfrm>
            <a:off x="5366088" y="602379"/>
            <a:ext cx="5999710" cy="5635476"/>
          </a:xfrm>
          <a:prstGeom prst="rect">
            <a:avLst/>
          </a:prstGeom>
        </p:spPr>
      </p:pic>
    </p:spTree>
    <p:extLst>
      <p:ext uri="{BB962C8B-B14F-4D97-AF65-F5344CB8AC3E}">
        <p14:creationId xmlns:p14="http://schemas.microsoft.com/office/powerpoint/2010/main" val="4885442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E7D79BE-B0DF-AA67-BC08-CDFC21D2E74F}"/>
            </a:ext>
          </a:extLst>
        </p:cNvPr>
        <p:cNvGrpSpPr/>
        <p:nvPr/>
      </p:nvGrpSpPr>
      <p:grpSpPr>
        <a:xfrm>
          <a:off x="0" y="0"/>
          <a:ext cx="0" cy="0"/>
          <a:chOff x="0" y="0"/>
          <a:chExt cx="0" cy="0"/>
        </a:xfrm>
      </p:grpSpPr>
      <p:sp>
        <p:nvSpPr>
          <p:cNvPr id="3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chemeClr val="accent4"/>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51E5FD-D938-3792-7C9B-C674298E7564}"/>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SEQUENCE</a:t>
            </a:r>
            <a:br>
              <a:rPr lang="en-US" sz="3600" kern="1200">
                <a:solidFill>
                  <a:srgbClr val="FFFFFF"/>
                </a:solidFill>
                <a:latin typeface="+mj-lt"/>
                <a:ea typeface="+mj-ea"/>
                <a:cs typeface="+mj-cs"/>
              </a:rPr>
            </a:br>
            <a:r>
              <a:rPr lang="en-US" sz="3600" kern="1200">
                <a:solidFill>
                  <a:srgbClr val="FFFFFF"/>
                </a:solidFill>
                <a:latin typeface="+mj-lt"/>
                <a:ea typeface="+mj-ea"/>
                <a:cs typeface="+mj-cs"/>
              </a:rPr>
              <a:t>DAIGRAM</a:t>
            </a:r>
          </a:p>
        </p:txBody>
      </p:sp>
      <p:pic>
        <p:nvPicPr>
          <p:cNvPr id="4" name="Content Placeholder 3">
            <a:extLst>
              <a:ext uri="{FF2B5EF4-FFF2-40B4-BE49-F238E27FC236}">
                <a16:creationId xmlns:a16="http://schemas.microsoft.com/office/drawing/2014/main" id="{2B0881C1-F223-F1A3-4581-D776133B2E0B}"/>
              </a:ext>
            </a:extLst>
          </p:cNvPr>
          <p:cNvPicPr>
            <a:picLocks noGrp="1" noChangeAspect="1"/>
          </p:cNvPicPr>
          <p:nvPr>
            <p:ph idx="1"/>
          </p:nvPr>
        </p:nvPicPr>
        <p:blipFill>
          <a:blip r:embed="rId2"/>
          <a:stretch>
            <a:fillRect/>
          </a:stretch>
        </p:blipFill>
        <p:spPr>
          <a:xfrm>
            <a:off x="4360373" y="380342"/>
            <a:ext cx="7485190" cy="6339401"/>
          </a:xfrm>
          <a:prstGeom prst="rect">
            <a:avLst/>
          </a:prstGeom>
        </p:spPr>
      </p:pic>
    </p:spTree>
    <p:extLst>
      <p:ext uri="{BB962C8B-B14F-4D97-AF65-F5344CB8AC3E}">
        <p14:creationId xmlns:p14="http://schemas.microsoft.com/office/powerpoint/2010/main" val="30962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0CE1036-D37C-E2D1-13F6-851ED2BF5E40}"/>
            </a:ext>
          </a:extLst>
        </p:cNvPr>
        <p:cNvGrpSpPr/>
        <p:nvPr/>
      </p:nvGrpSpPr>
      <p:grpSpPr>
        <a:xfrm>
          <a:off x="0" y="0"/>
          <a:ext cx="0" cy="0"/>
          <a:chOff x="0" y="0"/>
          <a:chExt cx="0" cy="0"/>
        </a:xfrm>
      </p:grpSpPr>
      <p:sp>
        <p:nvSpPr>
          <p:cNvPr id="41" name="Rectangle 40">
            <a:extLst>
              <a:ext uri="{FF2B5EF4-FFF2-40B4-BE49-F238E27FC236}">
                <a16:creationId xmlns:a16="http://schemas.microsoft.com/office/drawing/2014/main" id="{CDB224F4-5FC6-C6E2-9637-4D8338019C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DEB3B1-2258-3F73-55DC-B66AC9AAE281}"/>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a:solidFill>
                  <a:schemeClr val="bg1"/>
                </a:solidFill>
              </a:rPr>
              <a:t>DATA FLOW</a:t>
            </a:r>
            <a:br>
              <a:rPr lang="en-US" sz="2600" kern="1200" dirty="0"/>
            </a:br>
            <a:r>
              <a:rPr lang="en-US" sz="2600" kern="1200" dirty="0">
                <a:solidFill>
                  <a:srgbClr val="FFFFFF"/>
                </a:solidFill>
                <a:latin typeface="+mj-lt"/>
                <a:ea typeface="+mj-ea"/>
                <a:cs typeface="+mj-cs"/>
              </a:rPr>
              <a:t>DAIGRAM</a:t>
            </a:r>
          </a:p>
        </p:txBody>
      </p:sp>
      <p:pic>
        <p:nvPicPr>
          <p:cNvPr id="4" name="Picture 3">
            <a:extLst>
              <a:ext uri="{FF2B5EF4-FFF2-40B4-BE49-F238E27FC236}">
                <a16:creationId xmlns:a16="http://schemas.microsoft.com/office/drawing/2014/main" id="{1A99D160-B55B-7754-E6D1-5BCD44D9CBEB}"/>
              </a:ext>
            </a:extLst>
          </p:cNvPr>
          <p:cNvPicPr>
            <a:picLocks noChangeAspect="1"/>
          </p:cNvPicPr>
          <p:nvPr/>
        </p:nvPicPr>
        <p:blipFill>
          <a:blip r:embed="rId2"/>
          <a:stretch>
            <a:fillRect/>
          </a:stretch>
        </p:blipFill>
        <p:spPr>
          <a:xfrm>
            <a:off x="4238876" y="2593389"/>
            <a:ext cx="7096458" cy="2446586"/>
          </a:xfrm>
          <a:prstGeom prst="rect">
            <a:avLst/>
          </a:prstGeom>
        </p:spPr>
      </p:pic>
      <p:sp>
        <p:nvSpPr>
          <p:cNvPr id="5" name="TextBox 4">
            <a:extLst>
              <a:ext uri="{FF2B5EF4-FFF2-40B4-BE49-F238E27FC236}">
                <a16:creationId xmlns:a16="http://schemas.microsoft.com/office/drawing/2014/main" id="{A5C1C454-02F4-751F-C66C-D9C647FD610C}"/>
              </a:ext>
            </a:extLst>
          </p:cNvPr>
          <p:cNvSpPr txBox="1"/>
          <p:nvPr/>
        </p:nvSpPr>
        <p:spPr>
          <a:xfrm>
            <a:off x="5428084" y="1533080"/>
            <a:ext cx="22812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ea typeface="Calibri"/>
                <a:cs typeface="Calibri"/>
              </a:rPr>
              <a:t>LEVEL 0</a:t>
            </a:r>
          </a:p>
        </p:txBody>
      </p:sp>
    </p:spTree>
    <p:extLst>
      <p:ext uri="{BB962C8B-B14F-4D97-AF65-F5344CB8AC3E}">
        <p14:creationId xmlns:p14="http://schemas.microsoft.com/office/powerpoint/2010/main" val="3740132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A9E9C9-557F-C113-25E1-36AD8B48A6EC}"/>
              </a:ext>
            </a:extLst>
          </p:cNvPr>
          <p:cNvSpPr>
            <a:spLocks noGrp="1"/>
          </p:cNvSpPr>
          <p:nvPr>
            <p:ph type="sldNum" sz="quarter" idx="43"/>
          </p:nvPr>
        </p:nvSpPr>
        <p:spPr/>
        <p:txBody>
          <a:bodyPr/>
          <a:lstStyle/>
          <a:p>
            <a:pPr algn="ctr"/>
            <a:fld id="{B67B645E-C5E5-4727-B977-D372A0AA71D9}" type="slidenum">
              <a:rPr lang="en-US" noProof="0" smtClean="0"/>
              <a:pPr algn="ctr"/>
              <a:t>19</a:t>
            </a:fld>
            <a:endParaRPr lang="en-US" noProof="0" dirty="0"/>
          </a:p>
        </p:txBody>
      </p:sp>
      <p:pic>
        <p:nvPicPr>
          <p:cNvPr id="17" name="Picture 16">
            <a:extLst>
              <a:ext uri="{FF2B5EF4-FFF2-40B4-BE49-F238E27FC236}">
                <a16:creationId xmlns:a16="http://schemas.microsoft.com/office/drawing/2014/main" id="{DFEE9102-FBED-6F40-4F2E-D42482485034}"/>
              </a:ext>
            </a:extLst>
          </p:cNvPr>
          <p:cNvPicPr>
            <a:picLocks noChangeAspect="1"/>
          </p:cNvPicPr>
          <p:nvPr/>
        </p:nvPicPr>
        <p:blipFill>
          <a:blip r:embed="rId2"/>
          <a:stretch>
            <a:fillRect/>
          </a:stretch>
        </p:blipFill>
        <p:spPr>
          <a:xfrm>
            <a:off x="2504658" y="1386389"/>
            <a:ext cx="6086475" cy="1438275"/>
          </a:xfrm>
          <a:prstGeom prst="rect">
            <a:avLst/>
          </a:prstGeom>
        </p:spPr>
      </p:pic>
      <p:pic>
        <p:nvPicPr>
          <p:cNvPr id="19" name="Picture 18">
            <a:extLst>
              <a:ext uri="{FF2B5EF4-FFF2-40B4-BE49-F238E27FC236}">
                <a16:creationId xmlns:a16="http://schemas.microsoft.com/office/drawing/2014/main" id="{924EF59E-299F-60BD-482D-0D7BD8EDFEE0}"/>
              </a:ext>
            </a:extLst>
          </p:cNvPr>
          <p:cNvPicPr>
            <a:picLocks noChangeAspect="1"/>
          </p:cNvPicPr>
          <p:nvPr/>
        </p:nvPicPr>
        <p:blipFill>
          <a:blip r:embed="rId3"/>
          <a:stretch>
            <a:fillRect/>
          </a:stretch>
        </p:blipFill>
        <p:spPr>
          <a:xfrm>
            <a:off x="2964363" y="4373563"/>
            <a:ext cx="5648325" cy="2214979"/>
          </a:xfrm>
          <a:prstGeom prst="rect">
            <a:avLst/>
          </a:prstGeom>
        </p:spPr>
      </p:pic>
      <p:sp>
        <p:nvSpPr>
          <p:cNvPr id="25" name="TextBox 24">
            <a:extLst>
              <a:ext uri="{FF2B5EF4-FFF2-40B4-BE49-F238E27FC236}">
                <a16:creationId xmlns:a16="http://schemas.microsoft.com/office/drawing/2014/main" id="{7F84D0F7-8982-F3FA-A3C8-7DBA8E9BD89E}"/>
              </a:ext>
            </a:extLst>
          </p:cNvPr>
          <p:cNvSpPr txBox="1"/>
          <p:nvPr/>
        </p:nvSpPr>
        <p:spPr>
          <a:xfrm>
            <a:off x="4412083" y="557184"/>
            <a:ext cx="228120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ea typeface="Calibri"/>
                <a:cs typeface="Calibri"/>
              </a:rPr>
              <a:t>LEVEL 1</a:t>
            </a:r>
          </a:p>
        </p:txBody>
      </p:sp>
      <p:sp>
        <p:nvSpPr>
          <p:cNvPr id="27" name="TextBox 26">
            <a:extLst>
              <a:ext uri="{FF2B5EF4-FFF2-40B4-BE49-F238E27FC236}">
                <a16:creationId xmlns:a16="http://schemas.microsoft.com/office/drawing/2014/main" id="{E450BB02-A99E-3E76-D804-DA64C88A3ECA}"/>
              </a:ext>
            </a:extLst>
          </p:cNvPr>
          <p:cNvSpPr txBox="1"/>
          <p:nvPr/>
        </p:nvSpPr>
        <p:spPr>
          <a:xfrm>
            <a:off x="4572504" y="3431395"/>
            <a:ext cx="228120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ea typeface="Calibri"/>
                <a:cs typeface="Calibri"/>
              </a:rPr>
              <a:t>LEVEL 2</a:t>
            </a:r>
          </a:p>
        </p:txBody>
      </p:sp>
    </p:spTree>
    <p:extLst>
      <p:ext uri="{BB962C8B-B14F-4D97-AF65-F5344CB8AC3E}">
        <p14:creationId xmlns:p14="http://schemas.microsoft.com/office/powerpoint/2010/main" val="3978321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 name="Rectangle 10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27DA2D-F75D-EFA1-98CA-8444BC6F7208}"/>
              </a:ext>
            </a:extLst>
          </p:cNvPr>
          <p:cNvSpPr>
            <a:spLocks noGrp="1"/>
          </p:cNvSpPr>
          <p:nvPr>
            <p:ph type="title"/>
          </p:nvPr>
        </p:nvSpPr>
        <p:spPr>
          <a:xfrm>
            <a:off x="1383564" y="348865"/>
            <a:ext cx="9718111" cy="1576446"/>
          </a:xfrm>
        </p:spPr>
        <p:txBody>
          <a:bodyPr vert="horz" lIns="91440" tIns="45720" rIns="91440" bIns="45720" rtlCol="0" anchor="ctr">
            <a:normAutofit/>
          </a:bodyPr>
          <a:lstStyle/>
          <a:p>
            <a:r>
              <a:rPr lang="en-US" sz="4000" kern="1200" dirty="0">
                <a:solidFill>
                  <a:srgbClr val="FFFFFF"/>
                </a:solidFill>
                <a:latin typeface="Century"/>
              </a:rPr>
              <a:t>TABLE OF CONTENT</a:t>
            </a:r>
          </a:p>
        </p:txBody>
      </p:sp>
      <p:graphicFrame>
        <p:nvGraphicFramePr>
          <p:cNvPr id="24" name="Diagram 23">
            <a:extLst>
              <a:ext uri="{FF2B5EF4-FFF2-40B4-BE49-F238E27FC236}">
                <a16:creationId xmlns:a16="http://schemas.microsoft.com/office/drawing/2014/main" id="{F1749295-697B-524A-CA06-650D12A89A2B}"/>
              </a:ext>
            </a:extLst>
          </p:cNvPr>
          <p:cNvGraphicFramePr/>
          <p:nvPr>
            <p:extLst>
              <p:ext uri="{D42A27DB-BD31-4B8C-83A1-F6EECF244321}">
                <p14:modId xmlns:p14="http://schemas.microsoft.com/office/powerpoint/2010/main" val="1746622173"/>
              </p:ext>
            </p:extLst>
          </p:nvPr>
        </p:nvGraphicFramePr>
        <p:xfrm>
          <a:off x="773452" y="2587224"/>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9092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AE6563A-E2CB-B42C-9B6A-3349DE8058C7}"/>
            </a:ext>
          </a:extLst>
        </p:cNvPr>
        <p:cNvGrpSpPr/>
        <p:nvPr/>
      </p:nvGrpSpPr>
      <p:grpSpPr>
        <a:xfrm>
          <a:off x="0" y="0"/>
          <a:ext cx="0" cy="0"/>
          <a:chOff x="0" y="0"/>
          <a:chExt cx="0" cy="0"/>
        </a:xfrm>
      </p:grpSpPr>
      <p:sp>
        <p:nvSpPr>
          <p:cNvPr id="37" name="Title 36">
            <a:extLst>
              <a:ext uri="{FF2B5EF4-FFF2-40B4-BE49-F238E27FC236}">
                <a16:creationId xmlns:a16="http://schemas.microsoft.com/office/drawing/2014/main" id="{FB9D9D0E-3A62-D74D-D762-302950669457}"/>
              </a:ext>
            </a:extLst>
          </p:cNvPr>
          <p:cNvSpPr>
            <a:spLocks noGrp="1"/>
          </p:cNvSpPr>
          <p:nvPr>
            <p:ph type="title"/>
          </p:nvPr>
        </p:nvSpPr>
        <p:spPr>
          <a:xfrm>
            <a:off x="838200" y="2023599"/>
            <a:ext cx="4654339" cy="1647707"/>
          </a:xfrm>
        </p:spPr>
        <p:txBody>
          <a:bodyPr vert="horz" lIns="91440" tIns="45720" rIns="91440" bIns="45720" rtlCol="0" anchor="t">
            <a:normAutofit/>
          </a:bodyPr>
          <a:lstStyle/>
          <a:p>
            <a:r>
              <a:rPr lang="en-US" sz="4000" dirty="0">
                <a:solidFill>
                  <a:schemeClr val="tx1"/>
                </a:solidFill>
              </a:rPr>
              <a:t>COMPONENT </a:t>
            </a:r>
            <a:br>
              <a:rPr lang="en-US" sz="4000">
                <a:solidFill>
                  <a:schemeClr val="tx1"/>
                </a:solidFill>
              </a:rPr>
            </a:br>
            <a:r>
              <a:rPr lang="en-US" sz="4000" dirty="0">
                <a:solidFill>
                  <a:schemeClr val="tx1"/>
                </a:solidFill>
              </a:rPr>
              <a:t>DAIGRAM</a:t>
            </a:r>
          </a:p>
        </p:txBody>
      </p:sp>
      <p:pic>
        <p:nvPicPr>
          <p:cNvPr id="38" name="Picture 37">
            <a:extLst>
              <a:ext uri="{FF2B5EF4-FFF2-40B4-BE49-F238E27FC236}">
                <a16:creationId xmlns:a16="http://schemas.microsoft.com/office/drawing/2014/main" id="{715F4337-BE9C-B7C2-EB69-2E474419613C}"/>
              </a:ext>
            </a:extLst>
          </p:cNvPr>
          <p:cNvPicPr>
            <a:picLocks noChangeAspect="1"/>
          </p:cNvPicPr>
          <p:nvPr/>
        </p:nvPicPr>
        <p:blipFill rotWithShape="1">
          <a:blip r:embed="rId2"/>
          <a:srcRect t="4407" r="4" b="14142"/>
          <a:stretch/>
        </p:blipFill>
        <p:spPr>
          <a:xfrm>
            <a:off x="6193289" y="57508"/>
            <a:ext cx="5553012" cy="6397926"/>
          </a:xfrm>
          <a:prstGeom prst="rect">
            <a:avLst/>
          </a:prstGeom>
        </p:spPr>
      </p:pic>
      <p:grpSp>
        <p:nvGrpSpPr>
          <p:cNvPr id="52" name="Group 51">
            <a:extLst>
              <a:ext uri="{FF2B5EF4-FFF2-40B4-BE49-F238E27FC236}">
                <a16:creationId xmlns:a16="http://schemas.microsoft.com/office/drawing/2014/main" id="{F2C2385A-6F3A-07EF-D18E-AA9E680CE4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44" name="Rectangle 43">
              <a:extLst>
                <a:ext uri="{FF2B5EF4-FFF2-40B4-BE49-F238E27FC236}">
                  <a16:creationId xmlns:a16="http://schemas.microsoft.com/office/drawing/2014/main" id="{6794B55E-EB5A-B230-96EA-54C8AEB195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2F58827A-DDAE-A009-92D2-4F4452814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489903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65849665-A9A3-47DB-838E-5298E74876C1}"/>
              </a:ext>
            </a:extLst>
          </p:cNvPr>
          <p:cNvPicPr>
            <a:picLocks noChangeAspect="1"/>
          </p:cNvPicPr>
          <p:nvPr/>
        </p:nvPicPr>
        <p:blipFill>
          <a:blip r:embed="rId2"/>
          <a:stretch>
            <a:fillRect/>
          </a:stretch>
        </p:blipFill>
        <p:spPr>
          <a:xfrm>
            <a:off x="3350303" y="457200"/>
            <a:ext cx="8453129" cy="5943600"/>
          </a:xfrm>
          <a:prstGeom prst="rect">
            <a:avLst/>
          </a:prstGeom>
        </p:spPr>
      </p:pic>
      <p:sp>
        <p:nvSpPr>
          <p:cNvPr id="29" name="Slide Number Placeholder 28">
            <a:extLst>
              <a:ext uri="{FF2B5EF4-FFF2-40B4-BE49-F238E27FC236}">
                <a16:creationId xmlns:a16="http://schemas.microsoft.com/office/drawing/2014/main" id="{1E462CA2-D8F6-FBF1-CCB4-AB7B851A2316}"/>
              </a:ext>
            </a:extLst>
          </p:cNvPr>
          <p:cNvSpPr>
            <a:spLocks noGrp="1"/>
          </p:cNvSpPr>
          <p:nvPr>
            <p:ph type="sldNum" sz="quarter" idx="62"/>
          </p:nvPr>
        </p:nvSpPr>
        <p:spPr>
          <a:xfrm>
            <a:off x="11632434" y="6398155"/>
            <a:ext cx="563074" cy="451388"/>
          </a:xfrm>
        </p:spPr>
        <p:txBody>
          <a:bodyPr vert="horz" lIns="91440" tIns="45720" rIns="91440" bIns="45720" rtlCol="0" anchor="ctr">
            <a:normAutofit/>
          </a:bodyPr>
          <a:lstStyle/>
          <a:p>
            <a:pPr algn="r">
              <a:lnSpc>
                <a:spcPct val="90000"/>
              </a:lnSpc>
              <a:spcAft>
                <a:spcPts val="600"/>
              </a:spcAft>
            </a:pPr>
            <a:fld id="{B67B645E-C5E5-4727-B977-D372A0AA71D9}" type="slidenum">
              <a:rPr lang="en-US" sz="1100" noProof="0">
                <a:solidFill>
                  <a:srgbClr val="FFFFFF"/>
                </a:solidFill>
              </a:rPr>
              <a:pPr algn="r">
                <a:lnSpc>
                  <a:spcPct val="90000"/>
                </a:lnSpc>
                <a:spcAft>
                  <a:spcPts val="600"/>
                </a:spcAft>
              </a:pPr>
              <a:t>21</a:t>
            </a:fld>
            <a:endParaRPr lang="en-US" sz="1100" noProof="0">
              <a:solidFill>
                <a:srgbClr val="FFFFFF"/>
              </a:solidFill>
            </a:endParaRPr>
          </a:p>
        </p:txBody>
      </p:sp>
      <p:sp>
        <p:nvSpPr>
          <p:cNvPr id="2" name="TextBox 1">
            <a:extLst>
              <a:ext uri="{FF2B5EF4-FFF2-40B4-BE49-F238E27FC236}">
                <a16:creationId xmlns:a16="http://schemas.microsoft.com/office/drawing/2014/main" id="{B9E2D436-79CC-1BA0-66B4-589CE4733EFF}"/>
              </a:ext>
            </a:extLst>
          </p:cNvPr>
          <p:cNvSpPr txBox="1"/>
          <p:nvPr/>
        </p:nvSpPr>
        <p:spPr>
          <a:xfrm>
            <a:off x="384164" y="1325880"/>
            <a:ext cx="3236054"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solidFill>
                  <a:schemeClr val="bg1"/>
                </a:solidFill>
                <a:latin typeface="Century"/>
                <a:ea typeface="Calibri"/>
                <a:cs typeface="Calibri"/>
              </a:rPr>
              <a:t>CLASS DAIGRAM</a:t>
            </a:r>
            <a:endParaRPr lang="en-US" sz="4000" b="1" dirty="0">
              <a:solidFill>
                <a:schemeClr val="bg1"/>
              </a:solidFill>
              <a:latin typeface="Century"/>
            </a:endParaRPr>
          </a:p>
        </p:txBody>
      </p:sp>
    </p:spTree>
    <p:extLst>
      <p:ext uri="{BB962C8B-B14F-4D97-AF65-F5344CB8AC3E}">
        <p14:creationId xmlns:p14="http://schemas.microsoft.com/office/powerpoint/2010/main" val="39150208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20" name="Oval 19">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21"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23" name="Rectangle 22">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Title 10">
            <a:extLst>
              <a:ext uri="{FF2B5EF4-FFF2-40B4-BE49-F238E27FC236}">
                <a16:creationId xmlns:a16="http://schemas.microsoft.com/office/drawing/2014/main" id="{E342F202-A6B7-A577-6A6C-85385001540F}"/>
              </a:ext>
            </a:extLst>
          </p:cNvPr>
          <p:cNvSpPr>
            <a:spLocks noGrp="1"/>
          </p:cNvSpPr>
          <p:nvPr>
            <p:ph type="ctrTitle"/>
          </p:nvPr>
        </p:nvSpPr>
        <p:spPr>
          <a:xfrm>
            <a:off x="1524000" y="2776538"/>
            <a:ext cx="9144000" cy="1381188"/>
          </a:xfrm>
        </p:spPr>
        <p:txBody>
          <a:bodyPr vert="horz" lIns="91440" tIns="45720" rIns="91440" bIns="45720" rtlCol="0" anchor="ctr">
            <a:normAutofit/>
          </a:bodyPr>
          <a:lstStyle/>
          <a:p>
            <a:pPr algn="ctr">
              <a:lnSpc>
                <a:spcPct val="90000"/>
              </a:lnSpc>
            </a:pPr>
            <a:r>
              <a:rPr lang="en-US" sz="4000" dirty="0">
                <a:solidFill>
                  <a:schemeClr val="bg2"/>
                </a:solidFill>
              </a:rPr>
              <a:t>output</a:t>
            </a:r>
            <a:endParaRPr lang="en-US" sz="4000" kern="1200" dirty="0">
              <a:solidFill>
                <a:schemeClr val="bg2"/>
              </a:solidFill>
              <a:latin typeface="+mj-lt"/>
            </a:endParaRPr>
          </a:p>
        </p:txBody>
      </p:sp>
      <p:sp>
        <p:nvSpPr>
          <p:cNvPr id="12" name="Slide Number Placeholder 11">
            <a:extLst>
              <a:ext uri="{FF2B5EF4-FFF2-40B4-BE49-F238E27FC236}">
                <a16:creationId xmlns:a16="http://schemas.microsoft.com/office/drawing/2014/main" id="{2A09CD49-2A2F-1B11-6CF7-9B984D042BA0}"/>
              </a:ext>
            </a:extLst>
          </p:cNvPr>
          <p:cNvSpPr>
            <a:spLocks noGrp="1"/>
          </p:cNvSpPr>
          <p:nvPr>
            <p:ph type="sldNum" sz="quarter" idx="4294967295"/>
          </p:nvPr>
        </p:nvSpPr>
        <p:spPr>
          <a:xfrm>
            <a:off x="10853468" y="6226955"/>
            <a:ext cx="500332" cy="494520"/>
          </a:xfrm>
        </p:spPr>
        <p:txBody>
          <a:bodyPr vert="horz" lIns="91440" tIns="45720" rIns="91440" bIns="45720" rtlCol="0" anchor="ctr">
            <a:normAutofit/>
          </a:bodyPr>
          <a:lstStyle/>
          <a:p>
            <a:pPr algn="r">
              <a:lnSpc>
                <a:spcPct val="90000"/>
              </a:lnSpc>
              <a:spcAft>
                <a:spcPts val="600"/>
              </a:spcAft>
            </a:pPr>
            <a:fld id="{B67B645E-C5E5-4727-B977-D372A0AA71D9}" type="slidenum">
              <a:rPr lang="en-US" sz="1200" noProof="0" dirty="0">
                <a:solidFill>
                  <a:schemeClr val="tx1"/>
                </a:solidFill>
                <a:highlight>
                  <a:srgbClr val="000000"/>
                </a:highlight>
              </a:rPr>
              <a:pPr algn="r">
                <a:lnSpc>
                  <a:spcPct val="90000"/>
                </a:lnSpc>
                <a:spcAft>
                  <a:spcPts val="600"/>
                </a:spcAft>
              </a:pPr>
              <a:t>22</a:t>
            </a:fld>
            <a:endParaRPr lang="en-US" sz="1200" noProof="0" dirty="0">
              <a:solidFill>
                <a:schemeClr val="tx1"/>
              </a:solidFill>
              <a:highlight>
                <a:srgbClr val="000000"/>
              </a:highlight>
            </a:endParaRPr>
          </a:p>
        </p:txBody>
      </p:sp>
    </p:spTree>
    <p:extLst>
      <p:ext uri="{BB962C8B-B14F-4D97-AF65-F5344CB8AC3E}">
        <p14:creationId xmlns:p14="http://schemas.microsoft.com/office/powerpoint/2010/main" val="3246238221"/>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2F19B711-C590-44D1-9AA8-9F143B0ED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0C79CF2-6A1C-4636-84CE-ABB2BE191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A5D17DF-AD65-402C-A95C-F13C770C9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591B9A6-BC7A-8DEC-B862-3FD45248CC90}"/>
              </a:ext>
            </a:extLst>
          </p:cNvPr>
          <p:cNvPicPr>
            <a:picLocks noChangeAspect="1"/>
          </p:cNvPicPr>
          <p:nvPr/>
        </p:nvPicPr>
        <p:blipFill rotWithShape="1">
          <a:blip r:embed="rId2"/>
          <a:srcRect t="4381" r="-483" b="258"/>
          <a:stretch/>
        </p:blipFill>
        <p:spPr>
          <a:xfrm>
            <a:off x="1982064" y="884140"/>
            <a:ext cx="3508422" cy="5079252"/>
          </a:xfrm>
          <a:prstGeom prst="rect">
            <a:avLst/>
          </a:prstGeom>
        </p:spPr>
      </p:pic>
      <p:pic>
        <p:nvPicPr>
          <p:cNvPr id="4" name="Picture 3">
            <a:extLst>
              <a:ext uri="{FF2B5EF4-FFF2-40B4-BE49-F238E27FC236}">
                <a16:creationId xmlns:a16="http://schemas.microsoft.com/office/drawing/2014/main" id="{939C7FB3-053F-CF68-9EC4-203A0F2599DA}"/>
              </a:ext>
            </a:extLst>
          </p:cNvPr>
          <p:cNvPicPr>
            <a:picLocks noChangeAspect="1"/>
          </p:cNvPicPr>
          <p:nvPr/>
        </p:nvPicPr>
        <p:blipFill>
          <a:blip r:embed="rId3"/>
          <a:stretch>
            <a:fillRect/>
          </a:stretch>
        </p:blipFill>
        <p:spPr>
          <a:xfrm>
            <a:off x="6618729" y="879112"/>
            <a:ext cx="3185149" cy="5093630"/>
          </a:xfrm>
          <a:prstGeom prst="rect">
            <a:avLst/>
          </a:prstGeom>
        </p:spPr>
      </p:pic>
    </p:spTree>
    <p:extLst>
      <p:ext uri="{BB962C8B-B14F-4D97-AF65-F5344CB8AC3E}">
        <p14:creationId xmlns:p14="http://schemas.microsoft.com/office/powerpoint/2010/main" val="14699522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591B9A6-BC7A-8DEC-B862-3FD45248CC90}"/>
              </a:ext>
            </a:extLst>
          </p:cNvPr>
          <p:cNvPicPr>
            <a:picLocks noChangeAspect="1"/>
          </p:cNvPicPr>
          <p:nvPr/>
        </p:nvPicPr>
        <p:blipFill rotWithShape="1">
          <a:blip r:embed="rId2"/>
          <a:srcRect b="3048"/>
          <a:stretch/>
        </p:blipFill>
        <p:spPr>
          <a:xfrm>
            <a:off x="838200" y="754148"/>
            <a:ext cx="10515600" cy="4995575"/>
          </a:xfrm>
          <a:prstGeom prst="rect">
            <a:avLst/>
          </a:prstGeom>
        </p:spPr>
      </p:pic>
      <p:cxnSp>
        <p:nvCxnSpPr>
          <p:cNvPr id="68" name="Straight Connector 67">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58582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863D059-BAFF-0940-8200-5368813B2AC9}"/>
              </a:ext>
            </a:extLst>
          </p:cNvPr>
          <p:cNvPicPr>
            <a:picLocks noChangeAspect="1"/>
          </p:cNvPicPr>
          <p:nvPr/>
        </p:nvPicPr>
        <p:blipFill>
          <a:blip r:embed="rId2"/>
          <a:stretch>
            <a:fillRect/>
          </a:stretch>
        </p:blipFill>
        <p:spPr>
          <a:xfrm>
            <a:off x="7131417" y="898730"/>
            <a:ext cx="3317495" cy="5046161"/>
          </a:xfrm>
          <a:prstGeom prst="rect">
            <a:avLst/>
          </a:prstGeom>
        </p:spPr>
      </p:pic>
      <p:cxnSp>
        <p:nvCxnSpPr>
          <p:cNvPr id="18" name="Straight Connector 17">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3B0939EF-411A-8E51-3E19-2AA68002788E}"/>
              </a:ext>
            </a:extLst>
          </p:cNvPr>
          <p:cNvPicPr>
            <a:picLocks noChangeAspect="1"/>
          </p:cNvPicPr>
          <p:nvPr/>
        </p:nvPicPr>
        <p:blipFill>
          <a:blip r:embed="rId3"/>
          <a:stretch>
            <a:fillRect/>
          </a:stretch>
        </p:blipFill>
        <p:spPr>
          <a:xfrm>
            <a:off x="1603580" y="657844"/>
            <a:ext cx="3898434" cy="5571066"/>
          </a:xfrm>
          <a:prstGeom prst="rect">
            <a:avLst/>
          </a:prstGeom>
        </p:spPr>
      </p:pic>
    </p:spTree>
    <p:extLst>
      <p:ext uri="{BB962C8B-B14F-4D97-AF65-F5344CB8AC3E}">
        <p14:creationId xmlns:p14="http://schemas.microsoft.com/office/powerpoint/2010/main" val="37993532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39C7FB3-053F-CF68-9EC4-203A0F2599DA}"/>
              </a:ext>
            </a:extLst>
          </p:cNvPr>
          <p:cNvPicPr>
            <a:picLocks noChangeAspect="1"/>
          </p:cNvPicPr>
          <p:nvPr/>
        </p:nvPicPr>
        <p:blipFill>
          <a:blip r:embed="rId2"/>
          <a:stretch>
            <a:fillRect/>
          </a:stretch>
        </p:blipFill>
        <p:spPr>
          <a:xfrm>
            <a:off x="1911986" y="643466"/>
            <a:ext cx="2757677" cy="5571066"/>
          </a:xfrm>
          <a:prstGeom prst="rect">
            <a:avLst/>
          </a:prstGeom>
        </p:spPr>
      </p:pic>
      <p:cxnSp>
        <p:nvCxnSpPr>
          <p:cNvPr id="57" name="Straight Connector 56">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591B9A6-BC7A-8DEC-B862-3FD45248CC90}"/>
              </a:ext>
            </a:extLst>
          </p:cNvPr>
          <p:cNvPicPr>
            <a:picLocks noChangeAspect="1"/>
          </p:cNvPicPr>
          <p:nvPr/>
        </p:nvPicPr>
        <p:blipFill rotWithShape="1">
          <a:blip r:embed="rId3"/>
          <a:srcRect l="2869" t="-2443" r="-2869" b="24755"/>
          <a:stretch/>
        </p:blipFill>
        <p:spPr>
          <a:xfrm>
            <a:off x="7126333" y="470939"/>
            <a:ext cx="3549683" cy="5743594"/>
          </a:xfrm>
          <a:prstGeom prst="rect">
            <a:avLst/>
          </a:prstGeom>
        </p:spPr>
      </p:pic>
    </p:spTree>
    <p:extLst>
      <p:ext uri="{BB962C8B-B14F-4D97-AF65-F5344CB8AC3E}">
        <p14:creationId xmlns:p14="http://schemas.microsoft.com/office/powerpoint/2010/main" val="3256030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591B9A6-BC7A-8DEC-B862-3FD45248CC90}"/>
              </a:ext>
            </a:extLst>
          </p:cNvPr>
          <p:cNvPicPr>
            <a:picLocks noChangeAspect="1"/>
          </p:cNvPicPr>
          <p:nvPr/>
        </p:nvPicPr>
        <p:blipFill rotWithShape="1">
          <a:blip r:embed="rId2"/>
          <a:srcRect l="410" t="-129" r="-410" b="21603"/>
          <a:stretch/>
        </p:blipFill>
        <p:spPr>
          <a:xfrm>
            <a:off x="1517187" y="643466"/>
            <a:ext cx="3705426" cy="5571066"/>
          </a:xfrm>
          <a:prstGeom prst="rect">
            <a:avLst/>
          </a:prstGeom>
        </p:spPr>
      </p:pic>
      <p:cxnSp>
        <p:nvCxnSpPr>
          <p:cNvPr id="44" name="Straight Connector 4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39C7FB3-053F-CF68-9EC4-203A0F2599DA}"/>
              </a:ext>
            </a:extLst>
          </p:cNvPr>
          <p:cNvPicPr>
            <a:picLocks noChangeAspect="1"/>
          </p:cNvPicPr>
          <p:nvPr/>
        </p:nvPicPr>
        <p:blipFill>
          <a:blip r:embed="rId3"/>
          <a:stretch>
            <a:fillRect/>
          </a:stretch>
        </p:blipFill>
        <p:spPr>
          <a:xfrm>
            <a:off x="7064882" y="643467"/>
            <a:ext cx="3485678" cy="5571066"/>
          </a:xfrm>
          <a:prstGeom prst="rect">
            <a:avLst/>
          </a:prstGeom>
        </p:spPr>
      </p:pic>
    </p:spTree>
    <p:extLst>
      <p:ext uri="{BB962C8B-B14F-4D97-AF65-F5344CB8AC3E}">
        <p14:creationId xmlns:p14="http://schemas.microsoft.com/office/powerpoint/2010/main" val="3155648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591B9A6-BC7A-8DEC-B862-3FD45248CC90}"/>
              </a:ext>
            </a:extLst>
          </p:cNvPr>
          <p:cNvPicPr>
            <a:picLocks noChangeAspect="1"/>
          </p:cNvPicPr>
          <p:nvPr/>
        </p:nvPicPr>
        <p:blipFill rotWithShape="1">
          <a:blip r:embed="rId2"/>
          <a:srcRect l="1938" t="2116" r="-1550" b="25816"/>
          <a:stretch/>
        </p:blipFill>
        <p:spPr>
          <a:xfrm>
            <a:off x="1517187" y="643466"/>
            <a:ext cx="3691067" cy="5570541"/>
          </a:xfrm>
          <a:prstGeom prst="rect">
            <a:avLst/>
          </a:prstGeom>
        </p:spPr>
      </p:pic>
      <p:cxnSp>
        <p:nvCxnSpPr>
          <p:cNvPr id="44" name="Straight Connector 4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39C7FB3-053F-CF68-9EC4-203A0F2599DA}"/>
              </a:ext>
            </a:extLst>
          </p:cNvPr>
          <p:cNvPicPr>
            <a:picLocks noChangeAspect="1"/>
          </p:cNvPicPr>
          <p:nvPr/>
        </p:nvPicPr>
        <p:blipFill rotWithShape="1">
          <a:blip r:embed="rId3"/>
          <a:srcRect r="485" b="515"/>
          <a:stretch/>
        </p:blipFill>
        <p:spPr>
          <a:xfrm>
            <a:off x="7333129" y="643467"/>
            <a:ext cx="2934874" cy="5542321"/>
          </a:xfrm>
          <a:prstGeom prst="rect">
            <a:avLst/>
          </a:prstGeom>
        </p:spPr>
      </p:pic>
    </p:spTree>
    <p:extLst>
      <p:ext uri="{BB962C8B-B14F-4D97-AF65-F5344CB8AC3E}">
        <p14:creationId xmlns:p14="http://schemas.microsoft.com/office/powerpoint/2010/main" val="25014864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591B9A6-BC7A-8DEC-B862-3FD45248CC90}"/>
              </a:ext>
            </a:extLst>
          </p:cNvPr>
          <p:cNvPicPr>
            <a:picLocks noChangeAspect="1"/>
          </p:cNvPicPr>
          <p:nvPr/>
        </p:nvPicPr>
        <p:blipFill rotWithShape="1">
          <a:blip r:embed="rId2"/>
          <a:srcRect l="3891" t="19753" r="-3113" b="-350"/>
          <a:stretch/>
        </p:blipFill>
        <p:spPr>
          <a:xfrm>
            <a:off x="1653364" y="643466"/>
            <a:ext cx="3274922" cy="5571066"/>
          </a:xfrm>
          <a:prstGeom prst="rect">
            <a:avLst/>
          </a:prstGeom>
        </p:spPr>
      </p:pic>
      <p:cxnSp>
        <p:nvCxnSpPr>
          <p:cNvPr id="53" name="Straight Connector 52">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39C7FB3-053F-CF68-9EC4-203A0F2599DA}"/>
              </a:ext>
            </a:extLst>
          </p:cNvPr>
          <p:cNvPicPr>
            <a:picLocks noChangeAspect="1"/>
          </p:cNvPicPr>
          <p:nvPr/>
        </p:nvPicPr>
        <p:blipFill rotWithShape="1">
          <a:blip r:embed="rId3"/>
          <a:srcRect t="5032" b="5032"/>
          <a:stretch/>
        </p:blipFill>
        <p:spPr>
          <a:xfrm>
            <a:off x="7422243" y="643467"/>
            <a:ext cx="2957863" cy="5571066"/>
          </a:xfrm>
          <a:prstGeom prst="rect">
            <a:avLst/>
          </a:prstGeom>
        </p:spPr>
      </p:pic>
    </p:spTree>
    <p:extLst>
      <p:ext uri="{BB962C8B-B14F-4D97-AF65-F5344CB8AC3E}">
        <p14:creationId xmlns:p14="http://schemas.microsoft.com/office/powerpoint/2010/main" val="1568243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l="-1000" r="-1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63105-4B92-4F24-9DF6-58BB116E29FA}"/>
              </a:ext>
            </a:extLst>
          </p:cNvPr>
          <p:cNvSpPr>
            <a:spLocks noGrp="1"/>
          </p:cNvSpPr>
          <p:nvPr>
            <p:ph type="ctrTitle"/>
          </p:nvPr>
        </p:nvSpPr>
        <p:spPr bwMode="gray">
          <a:xfrm>
            <a:off x="7514413" y="776034"/>
            <a:ext cx="4093258" cy="720000"/>
          </a:xfrm>
        </p:spPr>
        <p:txBody>
          <a:bodyPr/>
          <a:lstStyle/>
          <a:p>
            <a:r>
              <a:rPr lang="en-US" dirty="0"/>
              <a:t>INTRODUCTION</a:t>
            </a:r>
          </a:p>
        </p:txBody>
      </p:sp>
      <p:sp>
        <p:nvSpPr>
          <p:cNvPr id="4" name="Subtitle 3">
            <a:extLst>
              <a:ext uri="{FF2B5EF4-FFF2-40B4-BE49-F238E27FC236}">
                <a16:creationId xmlns:a16="http://schemas.microsoft.com/office/drawing/2014/main" id="{8E41F722-BA6E-4DCA-864E-876ECDFB5336}"/>
              </a:ext>
            </a:extLst>
          </p:cNvPr>
          <p:cNvSpPr>
            <a:spLocks noGrp="1"/>
          </p:cNvSpPr>
          <p:nvPr>
            <p:ph type="subTitle" idx="1"/>
          </p:nvPr>
        </p:nvSpPr>
        <p:spPr bwMode="gray">
          <a:xfrm>
            <a:off x="7088901" y="1839060"/>
            <a:ext cx="4935713" cy="4262145"/>
          </a:xfrm>
        </p:spPr>
        <p:txBody>
          <a:bodyPr vert="horz" lIns="0" tIns="0" rIns="0" bIns="0" rtlCol="0" anchor="t">
            <a:noAutofit/>
          </a:bodyPr>
          <a:lstStyle/>
          <a:p>
            <a:pPr marL="342900" indent="-342900" algn="just">
              <a:buFont typeface="Wingdings" panose="020B0604020202020204" pitchFamily="34" charset="0"/>
              <a:buChar char="q"/>
            </a:pPr>
            <a:r>
              <a:rPr lang="en-US" sz="2000" noProof="1">
                <a:ea typeface="+mn-lt"/>
                <a:cs typeface="+mn-lt"/>
              </a:rPr>
              <a:t>Job Search: Empowering Your Career Journey! Our cutting-edge mobile application developed using React Native seamlessly connects job seekers with their dream opportunities on both iOS and Android platforms, With user friendly interfaces and advanced algorithms Catalyst </a:t>
            </a:r>
            <a:endParaRPr lang="en-US" sz="2000" dirty="0">
              <a:ea typeface="+mn-lt"/>
              <a:cs typeface="+mn-lt"/>
            </a:endParaRPr>
          </a:p>
          <a:p>
            <a:pPr marL="342900" indent="-342900" algn="just">
              <a:buFont typeface="Wingdings" panose="020B0604020202020204" pitchFamily="34" charset="0"/>
              <a:buChar char="q"/>
            </a:pPr>
            <a:r>
              <a:rPr lang="en-US" sz="2000" noProof="1">
                <a:ea typeface="+mn-lt"/>
                <a:cs typeface="+mn-lt"/>
              </a:rPr>
              <a:t>Job Search offers personalized job recommendations real-time notifications and interactive features to streamline your job search process, Explore endless possibilities discover tailored job listings and embark on your career adventure with confidence, Your dream job is just a tap awayl. </a:t>
            </a:r>
            <a:endParaRPr lang="en-US" sz="2000" dirty="0">
              <a:cs typeface="Calibri"/>
            </a:endParaRPr>
          </a:p>
          <a:p>
            <a:pPr marL="342900" indent="-342900" algn="just">
              <a:buFont typeface="Wingdings" panose="020B0604020202020204" pitchFamily="34" charset="0"/>
              <a:buChar char="q"/>
            </a:pPr>
            <a:endParaRPr lang="en-US" sz="2000" dirty="0">
              <a:cs typeface="Calibri"/>
            </a:endParaRPr>
          </a:p>
          <a:p>
            <a:pPr marL="342900" indent="-342900" algn="just">
              <a:buFont typeface="Wingdings" panose="020B0604020202020204" pitchFamily="34" charset="0"/>
              <a:buChar char="q"/>
            </a:pPr>
            <a:endParaRPr lang="en-US" sz="2000" dirty="0">
              <a:cs typeface="Calibri"/>
            </a:endParaRPr>
          </a:p>
          <a:p>
            <a:pPr algn="just"/>
            <a:endParaRPr lang="en-US" noProof="1">
              <a:cs typeface="Calibri"/>
            </a:endParaRPr>
          </a:p>
        </p:txBody>
      </p:sp>
      <p:sp>
        <p:nvSpPr>
          <p:cNvPr id="25" name="Slide Number Placeholder 24">
            <a:extLst>
              <a:ext uri="{FF2B5EF4-FFF2-40B4-BE49-F238E27FC236}">
                <a16:creationId xmlns:a16="http://schemas.microsoft.com/office/drawing/2014/main" id="{247BA36B-90FB-47C0-BAF0-6F1E2FA5C763}"/>
              </a:ext>
            </a:extLst>
          </p:cNvPr>
          <p:cNvSpPr>
            <a:spLocks noGrp="1"/>
          </p:cNvSpPr>
          <p:nvPr>
            <p:ph type="sldNum" sz="quarter" idx="15"/>
          </p:nvPr>
        </p:nvSpPr>
        <p:spPr/>
        <p:txBody>
          <a:bodyPr/>
          <a:lstStyle/>
          <a:p>
            <a:fld id="{B67B645E-C5E5-4727-B977-D372A0AA71D9}" type="slidenum">
              <a:rPr lang="en-US" dirty="0" smtClean="0"/>
              <a:pPr/>
              <a:t>3</a:t>
            </a:fld>
            <a:endParaRPr lang="en-US" dirty="0"/>
          </a:p>
        </p:txBody>
      </p:sp>
    </p:spTree>
    <p:extLst>
      <p:ext uri="{BB962C8B-B14F-4D97-AF65-F5344CB8AC3E}">
        <p14:creationId xmlns:p14="http://schemas.microsoft.com/office/powerpoint/2010/main" val="21227289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591B9A6-BC7A-8DEC-B862-3FD45248CC90}"/>
              </a:ext>
            </a:extLst>
          </p:cNvPr>
          <p:cNvPicPr>
            <a:picLocks noChangeAspect="1"/>
          </p:cNvPicPr>
          <p:nvPr/>
        </p:nvPicPr>
        <p:blipFill rotWithShape="1">
          <a:blip r:embed="rId2"/>
          <a:srcRect t="9120" b="9120"/>
          <a:stretch/>
        </p:blipFill>
        <p:spPr>
          <a:xfrm>
            <a:off x="1653364" y="643466"/>
            <a:ext cx="3274922" cy="5571066"/>
          </a:xfrm>
          <a:prstGeom prst="rect">
            <a:avLst/>
          </a:prstGeom>
        </p:spPr>
      </p:pic>
      <p:cxnSp>
        <p:nvCxnSpPr>
          <p:cNvPr id="53" name="Straight Connector 52">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39C7FB3-053F-CF68-9EC4-203A0F2599DA}"/>
              </a:ext>
            </a:extLst>
          </p:cNvPr>
          <p:cNvPicPr>
            <a:picLocks noChangeAspect="1"/>
          </p:cNvPicPr>
          <p:nvPr/>
        </p:nvPicPr>
        <p:blipFill rotWithShape="1">
          <a:blip r:embed="rId3"/>
          <a:srcRect t="5032" b="5032"/>
          <a:stretch/>
        </p:blipFill>
        <p:spPr>
          <a:xfrm>
            <a:off x="7422243" y="643467"/>
            <a:ext cx="2957863" cy="5571066"/>
          </a:xfrm>
          <a:prstGeom prst="rect">
            <a:avLst/>
          </a:prstGeom>
        </p:spPr>
      </p:pic>
    </p:spTree>
    <p:extLst>
      <p:ext uri="{BB962C8B-B14F-4D97-AF65-F5344CB8AC3E}">
        <p14:creationId xmlns:p14="http://schemas.microsoft.com/office/powerpoint/2010/main" val="3134623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591B9A6-BC7A-8DEC-B862-3FD45248CC90}"/>
              </a:ext>
            </a:extLst>
          </p:cNvPr>
          <p:cNvPicPr>
            <a:picLocks noChangeAspect="1"/>
          </p:cNvPicPr>
          <p:nvPr/>
        </p:nvPicPr>
        <p:blipFill rotWithShape="1">
          <a:blip r:embed="rId2"/>
          <a:srcRect b="12443"/>
          <a:stretch/>
        </p:blipFill>
        <p:spPr>
          <a:xfrm>
            <a:off x="1653364" y="643466"/>
            <a:ext cx="3274922" cy="5561075"/>
          </a:xfrm>
          <a:prstGeom prst="rect">
            <a:avLst/>
          </a:prstGeom>
        </p:spPr>
      </p:pic>
      <p:cxnSp>
        <p:nvCxnSpPr>
          <p:cNvPr id="53" name="Straight Connector 52">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39C7FB3-053F-CF68-9EC4-203A0F2599DA}"/>
              </a:ext>
            </a:extLst>
          </p:cNvPr>
          <p:cNvPicPr>
            <a:picLocks noChangeAspect="1"/>
          </p:cNvPicPr>
          <p:nvPr/>
        </p:nvPicPr>
        <p:blipFill rotWithShape="1">
          <a:blip r:embed="rId2"/>
          <a:srcRect t="-411" r="-488" b="3174"/>
          <a:stretch/>
        </p:blipFill>
        <p:spPr>
          <a:xfrm>
            <a:off x="7034055" y="643467"/>
            <a:ext cx="3504255" cy="5563590"/>
          </a:xfrm>
          <a:prstGeom prst="rect">
            <a:avLst/>
          </a:prstGeom>
        </p:spPr>
      </p:pic>
    </p:spTree>
    <p:extLst>
      <p:ext uri="{BB962C8B-B14F-4D97-AF65-F5344CB8AC3E}">
        <p14:creationId xmlns:p14="http://schemas.microsoft.com/office/powerpoint/2010/main" val="4031475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1C1EF13-F765-907C-D0A0-45896DC005A0}"/>
              </a:ext>
            </a:extLst>
          </p:cNvPr>
          <p:cNvPicPr>
            <a:picLocks noChangeAspect="1"/>
          </p:cNvPicPr>
          <p:nvPr/>
        </p:nvPicPr>
        <p:blipFill>
          <a:blip r:embed="rId2"/>
          <a:stretch>
            <a:fillRect/>
          </a:stretch>
        </p:blipFill>
        <p:spPr>
          <a:xfrm>
            <a:off x="7567453" y="643466"/>
            <a:ext cx="2632328" cy="5571066"/>
          </a:xfrm>
          <a:prstGeom prst="rect">
            <a:avLst/>
          </a:prstGeom>
        </p:spPr>
      </p:pic>
      <p:cxnSp>
        <p:nvCxnSpPr>
          <p:cNvPr id="71" name="Straight Connector 70">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591B9A6-BC7A-8DEC-B862-3FD45248CC90}"/>
              </a:ext>
            </a:extLst>
          </p:cNvPr>
          <p:cNvPicPr>
            <a:picLocks noChangeAspect="1"/>
          </p:cNvPicPr>
          <p:nvPr/>
        </p:nvPicPr>
        <p:blipFill rotWithShape="1">
          <a:blip r:embed="rId3"/>
          <a:srcRect l="1537" t="5317" r="-1537" b="15542"/>
          <a:stretch/>
        </p:blipFill>
        <p:spPr>
          <a:xfrm>
            <a:off x="1873001" y="643467"/>
            <a:ext cx="3273329" cy="5571066"/>
          </a:xfrm>
          <a:prstGeom prst="rect">
            <a:avLst/>
          </a:prstGeom>
        </p:spPr>
      </p:pic>
    </p:spTree>
    <p:extLst>
      <p:ext uri="{BB962C8B-B14F-4D97-AF65-F5344CB8AC3E}">
        <p14:creationId xmlns:p14="http://schemas.microsoft.com/office/powerpoint/2010/main" val="17873847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92D3AA8E-ED57-93AF-CB26-36024EA74696}"/>
              </a:ext>
            </a:extLst>
          </p:cNvPr>
          <p:cNvSpPr>
            <a:spLocks noGrp="1"/>
          </p:cNvSpPr>
          <p:nvPr>
            <p:ph type="title"/>
          </p:nvPr>
        </p:nvSpPr>
        <p:spPr>
          <a:xfrm>
            <a:off x="402240" y="511353"/>
            <a:ext cx="5072199" cy="1616203"/>
          </a:xfrm>
        </p:spPr>
        <p:txBody>
          <a:bodyPr vert="horz" lIns="91440" tIns="45720" rIns="91440" bIns="45720" rtlCol="0" anchor="b">
            <a:normAutofit fontScale="90000"/>
          </a:bodyPr>
          <a:lstStyle/>
          <a:p>
            <a:r>
              <a:rPr lang="en-US" sz="5400" kern="1200" dirty="0">
                <a:solidFill>
                  <a:schemeClr val="tx1"/>
                </a:solidFill>
                <a:latin typeface="Century"/>
              </a:rPr>
              <a:t>APPLICATIONS</a:t>
            </a:r>
            <a:br>
              <a:rPr lang="en-US" kern="1200" dirty="0"/>
            </a:br>
            <a:endParaRPr lang="en-US" kern="1200">
              <a:solidFill>
                <a:schemeClr val="tx1"/>
              </a:solidFill>
              <a:latin typeface="+mj-lt"/>
              <a:ea typeface="+mj-ea"/>
              <a:cs typeface="+mj-cs"/>
            </a:endParaRPr>
          </a:p>
        </p:txBody>
      </p:sp>
      <p:sp>
        <p:nvSpPr>
          <p:cNvPr id="37" name="TextBox 36">
            <a:extLst>
              <a:ext uri="{FF2B5EF4-FFF2-40B4-BE49-F238E27FC236}">
                <a16:creationId xmlns:a16="http://schemas.microsoft.com/office/drawing/2014/main" id="{E26BBFF0-6ABF-8565-9745-DB53CE45BC8D}"/>
              </a:ext>
            </a:extLst>
          </p:cNvPr>
          <p:cNvSpPr txBox="1"/>
          <p:nvPr/>
        </p:nvSpPr>
        <p:spPr>
          <a:xfrm>
            <a:off x="402240" y="2360948"/>
            <a:ext cx="4971557" cy="373537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400050" indent="-342900">
              <a:lnSpc>
                <a:spcPct val="90000"/>
              </a:lnSpc>
              <a:spcAft>
                <a:spcPts val="600"/>
              </a:spcAft>
              <a:buFont typeface="Wingdings" panose="020B0604020202020204" pitchFamily="34" charset="0"/>
              <a:buChar char="q"/>
            </a:pPr>
            <a:r>
              <a:rPr lang="en-US" sz="2400" dirty="0"/>
              <a:t>Job search portal is a unique app which igniting careers with desired results.</a:t>
            </a:r>
            <a:endParaRPr lang="en-US" sz="2400" dirty="0">
              <a:ea typeface="Calibri"/>
              <a:cs typeface="Calibri"/>
            </a:endParaRPr>
          </a:p>
          <a:p>
            <a:pPr marL="400050" indent="-342900">
              <a:lnSpc>
                <a:spcPct val="90000"/>
              </a:lnSpc>
              <a:spcAft>
                <a:spcPts val="600"/>
              </a:spcAft>
              <a:buFont typeface="Wingdings" panose="020B0604020202020204" pitchFamily="34" charset="0"/>
              <a:buChar char="q"/>
            </a:pPr>
            <a:r>
              <a:rPr lang="en-US" sz="2400" dirty="0"/>
              <a:t>Improving the recruitment journey through real stories and data. We foster a collaborative workplace that strives to create the best experience for job</a:t>
            </a:r>
            <a:endParaRPr lang="en-US" sz="2400" dirty="0">
              <a:ea typeface="Calibri"/>
              <a:cs typeface="Calibri"/>
            </a:endParaRPr>
          </a:p>
          <a:p>
            <a:pPr marL="400050" indent="-342900">
              <a:lnSpc>
                <a:spcPct val="90000"/>
              </a:lnSpc>
              <a:spcAft>
                <a:spcPts val="600"/>
              </a:spcAft>
              <a:buFont typeface="Wingdings" panose="020B0604020202020204" pitchFamily="34" charset="0"/>
              <a:buChar char="q"/>
            </a:pPr>
            <a:r>
              <a:rPr lang="en-US" sz="2400" dirty="0"/>
              <a:t>Job search portal app for both employer and employee.</a:t>
            </a:r>
            <a:endParaRPr lang="en-US" sz="2400" dirty="0">
              <a:ea typeface="Calibri"/>
              <a:cs typeface="Calibri"/>
            </a:endParaRPr>
          </a:p>
          <a:p>
            <a:pPr indent="-228600">
              <a:lnSpc>
                <a:spcPct val="90000"/>
              </a:lnSpc>
              <a:spcAft>
                <a:spcPts val="600"/>
              </a:spcAft>
              <a:buFont typeface="Wingdings" panose="020B0604020202020204" pitchFamily="34" charset="0"/>
              <a:buChar char="q"/>
            </a:pPr>
            <a:endParaRPr lang="en-US" sz="2000">
              <a:ea typeface="Calibri"/>
              <a:cs typeface="Calibri"/>
            </a:endParaRPr>
          </a:p>
        </p:txBody>
      </p:sp>
      <p:pic>
        <p:nvPicPr>
          <p:cNvPr id="82" name="Graphic 81" descr="Connections">
            <a:extLst>
              <a:ext uri="{FF2B5EF4-FFF2-40B4-BE49-F238E27FC236}">
                <a16:creationId xmlns:a16="http://schemas.microsoft.com/office/drawing/2014/main" id="{C0CF73AE-CDBD-6309-7CB7-584CC92193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31137" y="867064"/>
            <a:ext cx="5048790" cy="5048790"/>
          </a:xfrm>
          <a:prstGeom prst="rect">
            <a:avLst/>
          </a:prstGeom>
        </p:spPr>
      </p:pic>
      <p:sp>
        <p:nvSpPr>
          <p:cNvPr id="29" name="Slide Number Placeholder 28">
            <a:extLst>
              <a:ext uri="{FF2B5EF4-FFF2-40B4-BE49-F238E27FC236}">
                <a16:creationId xmlns:a16="http://schemas.microsoft.com/office/drawing/2014/main" id="{F559C432-793A-7B75-17D3-15B41574E1EA}"/>
              </a:ext>
            </a:extLst>
          </p:cNvPr>
          <p:cNvSpPr>
            <a:spLocks noGrp="1"/>
          </p:cNvSpPr>
          <p:nvPr>
            <p:ph type="sldNum" sz="quarter" idx="63"/>
          </p:nvPr>
        </p:nvSpPr>
        <p:spPr>
          <a:xfrm>
            <a:off x="10810335" y="6356350"/>
            <a:ext cx="543465" cy="365125"/>
          </a:xfrm>
          <a:solidFill>
            <a:schemeClr val="tx1"/>
          </a:solidFill>
        </p:spPr>
        <p:txBody>
          <a:bodyPr vert="horz" lIns="91440" tIns="45720" rIns="91440" bIns="45720" rtlCol="0" anchor="ctr">
            <a:normAutofit/>
          </a:bodyPr>
          <a:lstStyle/>
          <a:p>
            <a:pPr algn="r">
              <a:lnSpc>
                <a:spcPct val="90000"/>
              </a:lnSpc>
              <a:spcAft>
                <a:spcPts val="600"/>
              </a:spcAft>
            </a:pPr>
            <a:fld id="{B67B645E-C5E5-4727-B977-D372A0AA71D9}" type="slidenum">
              <a:rPr lang="en-US" sz="1200" noProof="0">
                <a:solidFill>
                  <a:schemeClr val="tx1">
                    <a:tint val="75000"/>
                  </a:schemeClr>
                </a:solidFill>
              </a:rPr>
              <a:pPr algn="r">
                <a:lnSpc>
                  <a:spcPct val="90000"/>
                </a:lnSpc>
                <a:spcAft>
                  <a:spcPts val="600"/>
                </a:spcAft>
              </a:pPr>
              <a:t>33</a:t>
            </a:fld>
            <a:endParaRPr lang="en-US" sz="1200" noProof="0">
              <a:solidFill>
                <a:schemeClr val="tx1">
                  <a:tint val="75000"/>
                </a:schemeClr>
              </a:solidFill>
            </a:endParaRPr>
          </a:p>
        </p:txBody>
      </p:sp>
      <p:grpSp>
        <p:nvGrpSpPr>
          <p:cNvPr id="284" name="Group 283">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00" name="Rectangle 99">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Rectangle 284">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30612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D7CEBE-50B8-4649-B7B3-12F0A067544E}"/>
              </a:ext>
            </a:extLst>
          </p:cNvPr>
          <p:cNvSpPr>
            <a:spLocks noGrp="1"/>
          </p:cNvSpPr>
          <p:nvPr>
            <p:ph type="title"/>
          </p:nvPr>
        </p:nvSpPr>
        <p:spPr>
          <a:xfrm>
            <a:off x="432000" y="432000"/>
            <a:ext cx="11300446" cy="1409660"/>
          </a:xfrm>
        </p:spPr>
        <p:txBody>
          <a:bodyPr/>
          <a:lstStyle/>
          <a:p>
            <a:r>
              <a:rPr lang="en-US" sz="5400" dirty="0">
                <a:latin typeface="Century"/>
              </a:rPr>
              <a:t>Features of android job search portal</a:t>
            </a:r>
          </a:p>
        </p:txBody>
      </p:sp>
      <p:pic>
        <p:nvPicPr>
          <p:cNvPr id="24" name="Picture Placeholder 23" descr="Clipart - Library Pictogram">
            <a:extLst>
              <a:ext uri="{FF2B5EF4-FFF2-40B4-BE49-F238E27FC236}">
                <a16:creationId xmlns:a16="http://schemas.microsoft.com/office/drawing/2014/main" id="{FC371A7F-EE65-4195-86A1-8ECED0B4207A}"/>
              </a:ext>
            </a:extLst>
          </p:cNvPr>
          <p:cNvPicPr>
            <a:picLocks noGrp="1" noChangeAspect="1"/>
          </p:cNvPicPr>
          <p:nvPr>
            <p:ph type="pic" sz="quarter" idx="41"/>
          </p:nvPr>
        </p:nvPicPr>
        <p:blipFill>
          <a:blip r:embed="rId3"/>
          <a:srcRect/>
          <a:stretch>
            <a:fillRect/>
          </a:stretch>
        </p:blipFill>
        <p:spPr>
          <a:xfrm>
            <a:off x="581390" y="2423944"/>
            <a:ext cx="838379" cy="838379"/>
          </a:xfrm>
        </p:spPr>
      </p:pic>
      <p:sp>
        <p:nvSpPr>
          <p:cNvPr id="6" name="Text Placeholder 5">
            <a:extLst>
              <a:ext uri="{FF2B5EF4-FFF2-40B4-BE49-F238E27FC236}">
                <a16:creationId xmlns:a16="http://schemas.microsoft.com/office/drawing/2014/main" id="{CA4E43DC-79BE-45E7-A216-2671BD944C67}"/>
              </a:ext>
            </a:extLst>
          </p:cNvPr>
          <p:cNvSpPr>
            <a:spLocks noGrp="1"/>
          </p:cNvSpPr>
          <p:nvPr>
            <p:ph type="body" sz="quarter" idx="17"/>
          </p:nvPr>
        </p:nvSpPr>
        <p:spPr>
          <a:xfrm>
            <a:off x="1766768" y="2432527"/>
            <a:ext cx="2090320" cy="1044732"/>
          </a:xfrm>
        </p:spPr>
        <p:txBody>
          <a:bodyPr/>
          <a:lstStyle/>
          <a:p>
            <a:r>
              <a:rPr lang="en-US" dirty="0">
                <a:cs typeface="Calibri"/>
              </a:rPr>
              <a:t>Comprehensive Learning Resource Library</a:t>
            </a:r>
          </a:p>
        </p:txBody>
      </p:sp>
      <p:pic>
        <p:nvPicPr>
          <p:cNvPr id="26" name="Picture Placeholder 25" descr="Handshake with solid fill">
            <a:extLst>
              <a:ext uri="{FF2B5EF4-FFF2-40B4-BE49-F238E27FC236}">
                <a16:creationId xmlns:a16="http://schemas.microsoft.com/office/drawing/2014/main" id="{A83B3A1A-1842-4B27-A578-D179E6A77E14}"/>
              </a:ext>
            </a:extLst>
          </p:cNvPr>
          <p:cNvPicPr>
            <a:picLocks noGrp="1" noChangeAspect="1"/>
          </p:cNvPicPr>
          <p:nvPr>
            <p:ph type="pic" sz="quarter" idx="42"/>
          </p:nvPr>
        </p:nvPicPr>
        <p:blipFill>
          <a:blip r:embed="rId4">
            <a:extLst>
              <a:ext uri="{96DAC541-7B7A-43D3-8B79-37D633B846F1}">
                <asvg:svgBlip xmlns:asvg="http://schemas.microsoft.com/office/drawing/2016/SVG/main" r:embed="rId5"/>
              </a:ext>
            </a:extLst>
          </a:blip>
          <a:srcRect t="13650" b="13650"/>
          <a:stretch>
            <a:fillRect/>
          </a:stretch>
        </p:blipFill>
        <p:spPr>
          <a:xfrm>
            <a:off x="4594944" y="2471959"/>
            <a:ext cx="1317771" cy="958009"/>
          </a:xfrm>
        </p:spPr>
      </p:pic>
      <p:sp>
        <p:nvSpPr>
          <p:cNvPr id="9" name="Text Placeholder 8">
            <a:extLst>
              <a:ext uri="{FF2B5EF4-FFF2-40B4-BE49-F238E27FC236}">
                <a16:creationId xmlns:a16="http://schemas.microsoft.com/office/drawing/2014/main" id="{52501EAB-3443-481B-9C04-A7B933F36285}"/>
              </a:ext>
            </a:extLst>
          </p:cNvPr>
          <p:cNvSpPr>
            <a:spLocks noGrp="1"/>
          </p:cNvSpPr>
          <p:nvPr>
            <p:ph type="body" sz="quarter" idx="49"/>
          </p:nvPr>
        </p:nvSpPr>
        <p:spPr>
          <a:xfrm>
            <a:off x="6027207" y="2518791"/>
            <a:ext cx="2133452" cy="958469"/>
          </a:xfrm>
        </p:spPr>
        <p:txBody>
          <a:bodyPr/>
          <a:lstStyle/>
          <a:p>
            <a:r>
              <a:rPr lang="en-US" dirty="0">
                <a:cs typeface="Calibri"/>
              </a:rPr>
              <a:t>Connecting directly to the recruiters</a:t>
            </a:r>
          </a:p>
        </p:txBody>
      </p:sp>
      <p:sp>
        <p:nvSpPr>
          <p:cNvPr id="12" name="Text Placeholder 11">
            <a:extLst>
              <a:ext uri="{FF2B5EF4-FFF2-40B4-BE49-F238E27FC236}">
                <a16:creationId xmlns:a16="http://schemas.microsoft.com/office/drawing/2014/main" id="{E7EDDEA1-898C-4B9E-891D-BE99BDBE1059}"/>
              </a:ext>
            </a:extLst>
          </p:cNvPr>
          <p:cNvSpPr>
            <a:spLocks noGrp="1"/>
          </p:cNvSpPr>
          <p:nvPr>
            <p:ph type="body" sz="quarter" idx="51"/>
          </p:nvPr>
        </p:nvSpPr>
        <p:spPr>
          <a:xfrm>
            <a:off x="10028853" y="2418151"/>
            <a:ext cx="1716509" cy="958468"/>
          </a:xfrm>
        </p:spPr>
        <p:txBody>
          <a:bodyPr/>
          <a:lstStyle/>
          <a:p>
            <a:r>
              <a:rPr lang="en-US" dirty="0">
                <a:cs typeface="Calibri"/>
              </a:rPr>
              <a:t>Real-time </a:t>
            </a:r>
          </a:p>
          <a:p>
            <a:r>
              <a:rPr lang="en-US" dirty="0">
                <a:cs typeface="Calibri"/>
              </a:rPr>
              <a:t>Notifications</a:t>
            </a:r>
          </a:p>
        </p:txBody>
      </p:sp>
      <p:pic>
        <p:nvPicPr>
          <p:cNvPr id="30" name="Picture Placeholder 29">
            <a:extLst>
              <a:ext uri="{FF2B5EF4-FFF2-40B4-BE49-F238E27FC236}">
                <a16:creationId xmlns:a16="http://schemas.microsoft.com/office/drawing/2014/main" id="{3FA97161-1437-4446-8F3D-9F9A8F4AA454}"/>
              </a:ext>
            </a:extLst>
          </p:cNvPr>
          <p:cNvPicPr>
            <a:picLocks noGrp="1" noChangeAspect="1"/>
          </p:cNvPicPr>
          <p:nvPr>
            <p:ph type="pic" sz="quarter" idx="55"/>
          </p:nvPr>
        </p:nvPicPr>
        <p:blipFill rotWithShape="1">
          <a:blip r:embed="rId6">
            <a:extLst>
              <a:ext uri="{837473B0-CC2E-450A-ABE3-18F120FF3D39}">
                <a1611:picAttrSrcUrl xmlns:a1611="http://schemas.microsoft.com/office/drawing/2016/11/main" r:id="rId7"/>
              </a:ext>
            </a:extLst>
          </a:blip>
          <a:srcRect t="8881" b="8881"/>
          <a:stretch/>
        </p:blipFill>
        <p:spPr>
          <a:xfrm>
            <a:off x="507131" y="4023015"/>
            <a:ext cx="1335908" cy="1216863"/>
          </a:xfrm>
        </p:spPr>
      </p:pic>
      <p:sp>
        <p:nvSpPr>
          <p:cNvPr id="15" name="Text Placeholder 14">
            <a:extLst>
              <a:ext uri="{FF2B5EF4-FFF2-40B4-BE49-F238E27FC236}">
                <a16:creationId xmlns:a16="http://schemas.microsoft.com/office/drawing/2014/main" id="{1A277DA6-6AF7-4645-85B6-E2DD818E96E1}"/>
              </a:ext>
            </a:extLst>
          </p:cNvPr>
          <p:cNvSpPr>
            <a:spLocks noGrp="1"/>
          </p:cNvSpPr>
          <p:nvPr>
            <p:ph type="body" sz="quarter" idx="53"/>
          </p:nvPr>
        </p:nvSpPr>
        <p:spPr>
          <a:xfrm>
            <a:off x="1982428" y="4098602"/>
            <a:ext cx="1558359" cy="1202882"/>
          </a:xfrm>
        </p:spPr>
        <p:txBody>
          <a:bodyPr/>
          <a:lstStyle/>
          <a:p>
            <a:r>
              <a:rPr lang="en-US" dirty="0">
                <a:cs typeface="Calibri"/>
              </a:rPr>
              <a:t>B2B Model for direct university Engagement</a:t>
            </a:r>
          </a:p>
        </p:txBody>
      </p:sp>
      <p:pic>
        <p:nvPicPr>
          <p:cNvPr id="32" name="Picture Placeholder 31" descr="List with solid fill">
            <a:extLst>
              <a:ext uri="{FF2B5EF4-FFF2-40B4-BE49-F238E27FC236}">
                <a16:creationId xmlns:a16="http://schemas.microsoft.com/office/drawing/2014/main" id="{BBB096B6-0847-4F89-83D8-A1DADF7112F6}"/>
              </a:ext>
            </a:extLst>
          </p:cNvPr>
          <p:cNvPicPr>
            <a:picLocks noGrp="1" noChangeAspect="1"/>
          </p:cNvPicPr>
          <p:nvPr>
            <p:ph type="pic" sz="quarter" idx="56"/>
          </p:nvPr>
        </p:nvPicPr>
        <p:blipFill>
          <a:blip r:embed="rId8">
            <a:extLst>
              <a:ext uri="{96DAC541-7B7A-43D3-8B79-37D633B846F1}">
                <asvg:svgBlip xmlns:asvg="http://schemas.microsoft.com/office/drawing/2016/SVG/main" r:embed="rId9"/>
              </a:ext>
            </a:extLst>
          </a:blip>
          <a:srcRect/>
          <a:stretch>
            <a:fillRect/>
          </a:stretch>
        </p:blipFill>
        <p:spPr>
          <a:xfrm>
            <a:off x="4652453" y="4023904"/>
            <a:ext cx="1215022" cy="1215022"/>
          </a:xfrm>
        </p:spPr>
      </p:pic>
      <p:sp>
        <p:nvSpPr>
          <p:cNvPr id="18" name="Text Placeholder 17">
            <a:extLst>
              <a:ext uri="{FF2B5EF4-FFF2-40B4-BE49-F238E27FC236}">
                <a16:creationId xmlns:a16="http://schemas.microsoft.com/office/drawing/2014/main" id="{29A93B4B-935D-4D19-8CC5-5D8CC08FD022}"/>
              </a:ext>
            </a:extLst>
          </p:cNvPr>
          <p:cNvSpPr>
            <a:spLocks noGrp="1"/>
          </p:cNvSpPr>
          <p:nvPr>
            <p:ph type="body" sz="quarter" idx="58"/>
          </p:nvPr>
        </p:nvSpPr>
        <p:spPr>
          <a:xfrm>
            <a:off x="6099094" y="4098602"/>
            <a:ext cx="1572736" cy="1317901"/>
          </a:xfrm>
        </p:spPr>
        <p:txBody>
          <a:bodyPr/>
          <a:lstStyle/>
          <a:p>
            <a:r>
              <a:rPr lang="en-US" dirty="0">
                <a:cs typeface="Calibri"/>
              </a:rPr>
              <a:t>Regularly updated Job Market News</a:t>
            </a:r>
          </a:p>
        </p:txBody>
      </p:sp>
      <p:pic>
        <p:nvPicPr>
          <p:cNvPr id="34" name="Picture Placeholder 33">
            <a:extLst>
              <a:ext uri="{FF2B5EF4-FFF2-40B4-BE49-F238E27FC236}">
                <a16:creationId xmlns:a16="http://schemas.microsoft.com/office/drawing/2014/main" id="{2A7A440D-D1A9-486C-9C65-A36D410B9465}"/>
              </a:ext>
            </a:extLst>
          </p:cNvPr>
          <p:cNvPicPr>
            <a:picLocks noGrp="1" noChangeAspect="1"/>
          </p:cNvPicPr>
          <p:nvPr>
            <p:ph type="pic" sz="quarter" idx="57"/>
          </p:nvPr>
        </p:nvPicPr>
        <p:blipFill>
          <a:blip r:embed="rId10">
            <a:extLst>
              <a:ext uri="{837473B0-CC2E-450A-ABE3-18F120FF3D39}">
                <a1611:picAttrSrcUrl xmlns:a1611="http://schemas.microsoft.com/office/drawing/2016/11/main" r:id="rId11"/>
              </a:ext>
            </a:extLst>
          </a:blip>
          <a:srcRect/>
          <a:stretch>
            <a:fillRect/>
          </a:stretch>
        </p:blipFill>
        <p:spPr>
          <a:xfrm>
            <a:off x="8888214" y="4094335"/>
            <a:ext cx="1137085" cy="1117290"/>
          </a:xfrm>
        </p:spPr>
      </p:pic>
      <p:sp>
        <p:nvSpPr>
          <p:cNvPr id="21" name="Text Placeholder 20">
            <a:extLst>
              <a:ext uri="{FF2B5EF4-FFF2-40B4-BE49-F238E27FC236}">
                <a16:creationId xmlns:a16="http://schemas.microsoft.com/office/drawing/2014/main" id="{C30081B2-8CBF-44F8-A13B-DEFA7589439A}"/>
              </a:ext>
            </a:extLst>
          </p:cNvPr>
          <p:cNvSpPr>
            <a:spLocks noGrp="1"/>
          </p:cNvSpPr>
          <p:nvPr>
            <p:ph type="body" sz="quarter" idx="60"/>
          </p:nvPr>
        </p:nvSpPr>
        <p:spPr>
          <a:xfrm>
            <a:off x="10172627" y="4098599"/>
            <a:ext cx="1702132" cy="1102242"/>
          </a:xfrm>
        </p:spPr>
        <p:txBody>
          <a:bodyPr/>
          <a:lstStyle/>
          <a:p>
            <a:endParaRPr lang="en-US" dirty="0"/>
          </a:p>
          <a:p>
            <a:endParaRPr lang="en-US" dirty="0">
              <a:cs typeface="Calibri"/>
            </a:endParaRPr>
          </a:p>
          <a:p>
            <a:endParaRPr lang="en-US" dirty="0">
              <a:cs typeface="Calibri"/>
            </a:endParaRPr>
          </a:p>
          <a:p>
            <a:endParaRPr lang="en-US">
              <a:cs typeface="Calibri"/>
            </a:endParaRPr>
          </a:p>
          <a:p>
            <a:endParaRPr lang="en-US" dirty="0">
              <a:cs typeface="Calibri"/>
            </a:endParaRPr>
          </a:p>
          <a:p>
            <a:endParaRPr lang="en-US" dirty="0">
              <a:cs typeface="Calibri"/>
            </a:endParaRPr>
          </a:p>
          <a:p>
            <a:endParaRPr lang="en-US" dirty="0">
              <a:cs typeface="Calibri"/>
            </a:endParaRPr>
          </a:p>
          <a:p>
            <a:r>
              <a:rPr lang="en-US" dirty="0">
                <a:cs typeface="Calibri"/>
              </a:rPr>
              <a:t>Social Media Integration</a:t>
            </a:r>
            <a:endParaRPr lang="en-US"/>
          </a:p>
          <a:p>
            <a:endParaRPr lang="en-US" dirty="0">
              <a:cs typeface="Calibri"/>
            </a:endParaRPr>
          </a:p>
        </p:txBody>
      </p:sp>
      <p:sp>
        <p:nvSpPr>
          <p:cNvPr id="66" name="Slide Number Placeholder 65">
            <a:extLst>
              <a:ext uri="{FF2B5EF4-FFF2-40B4-BE49-F238E27FC236}">
                <a16:creationId xmlns:a16="http://schemas.microsoft.com/office/drawing/2014/main" id="{1AFD4C82-56D2-4CD7-98BF-E92893B7E6E4}"/>
              </a:ext>
            </a:extLst>
          </p:cNvPr>
          <p:cNvSpPr>
            <a:spLocks noGrp="1"/>
          </p:cNvSpPr>
          <p:nvPr>
            <p:ph type="sldNum" sz="quarter" idx="63"/>
          </p:nvPr>
        </p:nvSpPr>
        <p:spPr>
          <a:solidFill>
            <a:schemeClr val="tx1"/>
          </a:solidFill>
        </p:spPr>
        <p:txBody>
          <a:bodyPr/>
          <a:lstStyle/>
          <a:p>
            <a:pPr algn="ctr"/>
            <a:fld id="{B67B645E-C5E5-4727-B977-D372A0AA71D9}" type="slidenum">
              <a:rPr lang="en-US" smtClean="0"/>
              <a:pPr algn="ctr"/>
              <a:t>34</a:t>
            </a:fld>
            <a:endParaRPr lang="en-US" dirty="0"/>
          </a:p>
        </p:txBody>
      </p:sp>
      <p:pic>
        <p:nvPicPr>
          <p:cNvPr id="4" name="Picture 3">
            <a:extLst>
              <a:ext uri="{FF2B5EF4-FFF2-40B4-BE49-F238E27FC236}">
                <a16:creationId xmlns:a16="http://schemas.microsoft.com/office/drawing/2014/main" id="{69C03CD6-75D3-2A90-B96B-B1C3C81DBB3F}"/>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flipH="1">
            <a:off x="8888143" y="2477159"/>
            <a:ext cx="971789" cy="954777"/>
          </a:xfrm>
          <a:prstGeom prst="rect">
            <a:avLst/>
          </a:prstGeom>
        </p:spPr>
      </p:pic>
    </p:spTree>
    <p:extLst>
      <p:ext uri="{BB962C8B-B14F-4D97-AF65-F5344CB8AC3E}">
        <p14:creationId xmlns:p14="http://schemas.microsoft.com/office/powerpoint/2010/main" val="2142533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Placeholder 50">
            <a:extLst>
              <a:ext uri="{FF2B5EF4-FFF2-40B4-BE49-F238E27FC236}">
                <a16:creationId xmlns:a16="http://schemas.microsoft.com/office/drawing/2014/main" id="{864DCBD3-9A6D-1A40-2951-9A93A29A0CB7}"/>
              </a:ext>
            </a:extLst>
          </p:cNvPr>
          <p:cNvPicPr>
            <a:picLocks noGrp="1" noChangeAspect="1"/>
          </p:cNvPicPr>
          <p:nvPr>
            <p:ph type="pic" sz="quarter" idx="41"/>
          </p:nvPr>
        </p:nvPicPr>
        <p:blipFill>
          <a:blip r:embed="rId3">
            <a:extLst>
              <a:ext uri="{837473B0-CC2E-450A-ABE3-18F120FF3D39}">
                <a1611:picAttrSrcUrl xmlns:a1611="http://schemas.microsoft.com/office/drawing/2016/11/main" r:id="rId4"/>
              </a:ext>
            </a:extLst>
          </a:blip>
          <a:srcRect l="5801" r="5801"/>
          <a:stretch/>
        </p:blipFill>
        <p:spPr>
          <a:xfrm>
            <a:off x="1440760" y="2619172"/>
            <a:ext cx="779943" cy="823075"/>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36" name="Text Placeholder 35">
            <a:extLst>
              <a:ext uri="{FF2B5EF4-FFF2-40B4-BE49-F238E27FC236}">
                <a16:creationId xmlns:a16="http://schemas.microsoft.com/office/drawing/2014/main" id="{F6C857BB-E7DA-E400-C9C5-DAFFC06A85BA}"/>
              </a:ext>
            </a:extLst>
          </p:cNvPr>
          <p:cNvSpPr>
            <a:spLocks noGrp="1"/>
          </p:cNvSpPr>
          <p:nvPr>
            <p:ph type="body" sz="quarter" idx="17"/>
          </p:nvPr>
        </p:nvSpPr>
        <p:spPr/>
        <p:txBody>
          <a:bodyPr vert="horz" lIns="0" tIns="0" rIns="0" bIns="0" rtlCol="0" anchor="t">
            <a:noAutofit/>
          </a:bodyPr>
          <a:lstStyle/>
          <a:p>
            <a:r>
              <a:rPr lang="en-US" dirty="0">
                <a:ea typeface="+mn-lt"/>
                <a:cs typeface="+mn-lt"/>
              </a:rPr>
              <a:t>Accessibility and Convenience</a:t>
            </a:r>
            <a:endParaRPr lang="en-US" dirty="0"/>
          </a:p>
        </p:txBody>
      </p:sp>
      <p:pic>
        <p:nvPicPr>
          <p:cNvPr id="54" name="Picture Placeholder 53" descr="Internet World Global · Free vector graphic on Pixabay">
            <a:extLst>
              <a:ext uri="{FF2B5EF4-FFF2-40B4-BE49-F238E27FC236}">
                <a16:creationId xmlns:a16="http://schemas.microsoft.com/office/drawing/2014/main" id="{FEF7FD4B-1E70-0088-E2CF-AD95AECD47BE}"/>
              </a:ext>
            </a:extLst>
          </p:cNvPr>
          <p:cNvPicPr>
            <a:picLocks noGrp="1" noChangeAspect="1"/>
          </p:cNvPicPr>
          <p:nvPr>
            <p:ph type="pic" sz="quarter" idx="47"/>
          </p:nvPr>
        </p:nvPicPr>
        <p:blipFill>
          <a:blip r:embed="rId5"/>
          <a:srcRect/>
          <a:stretch/>
        </p:blipFill>
        <p:spPr>
          <a:xfrm>
            <a:off x="3608194" y="2619172"/>
            <a:ext cx="779942" cy="823075"/>
          </a:xfrm>
        </p:spPr>
      </p:pic>
      <p:sp>
        <p:nvSpPr>
          <p:cNvPr id="38" name="Text Placeholder 37">
            <a:extLst>
              <a:ext uri="{FF2B5EF4-FFF2-40B4-BE49-F238E27FC236}">
                <a16:creationId xmlns:a16="http://schemas.microsoft.com/office/drawing/2014/main" id="{E7950AC5-5C03-951B-009D-AB80E695F60B}"/>
              </a:ext>
            </a:extLst>
          </p:cNvPr>
          <p:cNvSpPr>
            <a:spLocks noGrp="1"/>
          </p:cNvSpPr>
          <p:nvPr>
            <p:ph type="body" sz="quarter" idx="33"/>
          </p:nvPr>
        </p:nvSpPr>
        <p:spPr/>
        <p:txBody>
          <a:bodyPr vert="horz" lIns="0" tIns="0" rIns="0" bIns="0" rtlCol="0" anchor="t">
            <a:noAutofit/>
          </a:bodyPr>
          <a:lstStyle/>
          <a:p>
            <a:r>
              <a:rPr lang="en-US" dirty="0">
                <a:ea typeface="+mn-lt"/>
                <a:cs typeface="+mn-lt"/>
              </a:rPr>
              <a:t>Global Reach</a:t>
            </a:r>
            <a:endParaRPr lang="en-US" dirty="0"/>
          </a:p>
        </p:txBody>
      </p:sp>
      <p:pic>
        <p:nvPicPr>
          <p:cNvPr id="55" name="Picture Placeholder 54">
            <a:extLst>
              <a:ext uri="{FF2B5EF4-FFF2-40B4-BE49-F238E27FC236}">
                <a16:creationId xmlns:a16="http://schemas.microsoft.com/office/drawing/2014/main" id="{281D0EF5-A29D-CD98-75B4-0F96DFD2E470}"/>
              </a:ext>
            </a:extLst>
          </p:cNvPr>
          <p:cNvPicPr>
            <a:picLocks noGrp="1" noChangeAspect="1"/>
          </p:cNvPicPr>
          <p:nvPr>
            <p:ph type="pic" sz="quarter" idx="48"/>
          </p:nvPr>
        </p:nvPicPr>
        <p:blipFill>
          <a:blip r:embed="rId6">
            <a:extLst>
              <a:ext uri="{837473B0-CC2E-450A-ABE3-18F120FF3D39}">
                <a1611:picAttrSrcUrl xmlns:a1611="http://schemas.microsoft.com/office/drawing/2016/11/main" r:id="rId7"/>
              </a:ext>
            </a:extLst>
          </a:blip>
          <a:srcRect l="5148" r="5148"/>
          <a:stretch/>
        </p:blipFill>
        <p:spPr>
          <a:xfrm>
            <a:off x="5715532" y="2719813"/>
            <a:ext cx="779942" cy="722433"/>
          </a:xfrm>
        </p:spPr>
      </p:pic>
      <p:sp>
        <p:nvSpPr>
          <p:cNvPr id="40" name="Text Placeholder 39">
            <a:extLst>
              <a:ext uri="{FF2B5EF4-FFF2-40B4-BE49-F238E27FC236}">
                <a16:creationId xmlns:a16="http://schemas.microsoft.com/office/drawing/2014/main" id="{9D54ADDF-A0D6-BDFA-A2C3-F1F980065C3F}"/>
              </a:ext>
            </a:extLst>
          </p:cNvPr>
          <p:cNvSpPr>
            <a:spLocks noGrp="1"/>
          </p:cNvSpPr>
          <p:nvPr>
            <p:ph type="body" sz="quarter" idx="35"/>
          </p:nvPr>
        </p:nvSpPr>
        <p:spPr/>
        <p:txBody>
          <a:bodyPr/>
          <a:lstStyle/>
          <a:p>
            <a:r>
              <a:rPr lang="en-US"/>
              <a:t>Efficiency and Real-time Updates</a:t>
            </a:r>
          </a:p>
        </p:txBody>
      </p:sp>
      <p:pic>
        <p:nvPicPr>
          <p:cNvPr id="56" name="Picture Placeholder 55" descr="Research with solid fill">
            <a:extLst>
              <a:ext uri="{FF2B5EF4-FFF2-40B4-BE49-F238E27FC236}">
                <a16:creationId xmlns:a16="http://schemas.microsoft.com/office/drawing/2014/main" id="{7DDCE618-7191-690C-2BD9-2AECDF54187B}"/>
              </a:ext>
            </a:extLst>
          </p:cNvPr>
          <p:cNvPicPr>
            <a:picLocks noGrp="1" noChangeAspect="1"/>
          </p:cNvPicPr>
          <p:nvPr>
            <p:ph type="pic" sz="quarter" idx="49"/>
          </p:nvPr>
        </p:nvPicPr>
        <p:blipFill>
          <a:blip r:embed="rId8">
            <a:extLst>
              <a:ext uri="{96DAC541-7B7A-43D3-8B79-37D633B846F1}">
                <asvg:svgBlip xmlns:asvg="http://schemas.microsoft.com/office/drawing/2016/SVG/main" r:embed="rId9"/>
              </a:ext>
            </a:extLst>
          </a:blip>
          <a:srcRect/>
          <a:stretch/>
        </p:blipFill>
        <p:spPr>
          <a:xfrm>
            <a:off x="7923512" y="2705436"/>
            <a:ext cx="736810" cy="722433"/>
          </a:xfrm>
        </p:spPr>
      </p:pic>
      <p:sp>
        <p:nvSpPr>
          <p:cNvPr id="42" name="Text Placeholder 41">
            <a:extLst>
              <a:ext uri="{FF2B5EF4-FFF2-40B4-BE49-F238E27FC236}">
                <a16:creationId xmlns:a16="http://schemas.microsoft.com/office/drawing/2014/main" id="{C6B7574A-77A1-340B-00E5-E40180D87DEC}"/>
              </a:ext>
            </a:extLst>
          </p:cNvPr>
          <p:cNvSpPr>
            <a:spLocks noGrp="1"/>
          </p:cNvSpPr>
          <p:nvPr>
            <p:ph type="body" sz="quarter" idx="37"/>
          </p:nvPr>
        </p:nvSpPr>
        <p:spPr/>
        <p:txBody>
          <a:bodyPr vert="horz" lIns="0" tIns="0" rIns="0" bIns="0" rtlCol="0" anchor="t">
            <a:noAutofit/>
          </a:bodyPr>
          <a:lstStyle/>
          <a:p>
            <a:r>
              <a:rPr lang="en-US" dirty="0">
                <a:ea typeface="+mn-lt"/>
                <a:cs typeface="+mn-lt"/>
              </a:rPr>
              <a:t>Advanced Search Features</a:t>
            </a:r>
            <a:endParaRPr lang="en-US" dirty="0"/>
          </a:p>
        </p:txBody>
      </p:sp>
      <p:pic>
        <p:nvPicPr>
          <p:cNvPr id="57" name="Picture Placeholder 56" descr="Clipart - Learn icon">
            <a:extLst>
              <a:ext uri="{FF2B5EF4-FFF2-40B4-BE49-F238E27FC236}">
                <a16:creationId xmlns:a16="http://schemas.microsoft.com/office/drawing/2014/main" id="{BB696DD2-2F3F-E9CE-4338-EE238B0DD393}"/>
              </a:ext>
            </a:extLst>
          </p:cNvPr>
          <p:cNvPicPr>
            <a:picLocks noGrp="1" noChangeAspect="1"/>
          </p:cNvPicPr>
          <p:nvPr>
            <p:ph type="pic" sz="quarter" idx="50"/>
          </p:nvPr>
        </p:nvPicPr>
        <p:blipFill>
          <a:blip r:embed="rId10"/>
          <a:srcRect l="3614" r="3614"/>
          <a:stretch/>
        </p:blipFill>
        <p:spPr>
          <a:xfrm>
            <a:off x="10020382" y="2719814"/>
            <a:ext cx="736810" cy="722433"/>
          </a:xfrm>
        </p:spPr>
      </p:pic>
      <p:sp>
        <p:nvSpPr>
          <p:cNvPr id="44" name="Text Placeholder 43">
            <a:extLst>
              <a:ext uri="{FF2B5EF4-FFF2-40B4-BE49-F238E27FC236}">
                <a16:creationId xmlns:a16="http://schemas.microsoft.com/office/drawing/2014/main" id="{029CBC76-D7D3-2F0D-D621-11DE68FD3F16}"/>
              </a:ext>
            </a:extLst>
          </p:cNvPr>
          <p:cNvSpPr>
            <a:spLocks noGrp="1"/>
          </p:cNvSpPr>
          <p:nvPr>
            <p:ph type="body" sz="quarter" idx="39"/>
          </p:nvPr>
        </p:nvSpPr>
        <p:spPr/>
        <p:txBody>
          <a:bodyPr vert="horz" lIns="0" tIns="0" rIns="0" bIns="0" rtlCol="0" anchor="t">
            <a:noAutofit/>
          </a:bodyPr>
          <a:lstStyle/>
          <a:p>
            <a:r>
              <a:rPr lang="en-US" dirty="0">
                <a:ea typeface="+mn-lt"/>
                <a:cs typeface="+mn-lt"/>
              </a:rPr>
              <a:t>User-Friendly Interface and Personalization</a:t>
            </a:r>
            <a:endParaRPr lang="en-US" dirty="0"/>
          </a:p>
        </p:txBody>
      </p:sp>
      <p:sp>
        <p:nvSpPr>
          <p:cNvPr id="19" name="Slide Number Placeholder 18">
            <a:extLst>
              <a:ext uri="{FF2B5EF4-FFF2-40B4-BE49-F238E27FC236}">
                <a16:creationId xmlns:a16="http://schemas.microsoft.com/office/drawing/2014/main" id="{719DF40F-7D18-4AEB-B04C-9870555D297B}"/>
              </a:ext>
            </a:extLst>
          </p:cNvPr>
          <p:cNvSpPr>
            <a:spLocks noGrp="1"/>
          </p:cNvSpPr>
          <p:nvPr>
            <p:ph type="sldNum" sz="quarter" idx="52"/>
          </p:nvPr>
        </p:nvSpPr>
        <p:spPr/>
        <p:txBody>
          <a:bodyPr/>
          <a:lstStyle/>
          <a:p>
            <a:fld id="{B67B645E-C5E5-4727-B977-D372A0AA71D9}" type="slidenum">
              <a:rPr lang="en-US" smtClean="0"/>
              <a:pPr/>
              <a:t>35</a:t>
            </a:fld>
            <a:endParaRPr lang="en-US" dirty="0"/>
          </a:p>
        </p:txBody>
      </p:sp>
      <p:sp>
        <p:nvSpPr>
          <p:cNvPr id="3" name="Title 2">
            <a:extLst>
              <a:ext uri="{FF2B5EF4-FFF2-40B4-BE49-F238E27FC236}">
                <a16:creationId xmlns:a16="http://schemas.microsoft.com/office/drawing/2014/main" id="{D2DDABB1-5E6B-4365-AD9E-DDCE7E972742}"/>
              </a:ext>
            </a:extLst>
          </p:cNvPr>
          <p:cNvSpPr>
            <a:spLocks noGrp="1"/>
          </p:cNvSpPr>
          <p:nvPr>
            <p:ph type="title"/>
          </p:nvPr>
        </p:nvSpPr>
        <p:spPr bwMode="ltGray">
          <a:xfrm>
            <a:off x="432000" y="432000"/>
            <a:ext cx="11300446" cy="1107735"/>
          </a:xfrm>
        </p:spPr>
        <p:txBody>
          <a:bodyPr/>
          <a:lstStyle/>
          <a:p>
            <a:r>
              <a:rPr lang="en-US" sz="5400">
                <a:latin typeface="Century"/>
              </a:rPr>
              <a:t>Advantages</a:t>
            </a:r>
            <a:endParaRPr lang="en-US" sz="5400" dirty="0">
              <a:latin typeface="Century"/>
            </a:endParaRPr>
          </a:p>
        </p:txBody>
      </p:sp>
    </p:spTree>
    <p:extLst>
      <p:ext uri="{BB962C8B-B14F-4D97-AF65-F5344CB8AC3E}">
        <p14:creationId xmlns:p14="http://schemas.microsoft.com/office/powerpoint/2010/main" val="31133184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C357A3-D304-0D55-18B5-30C00A6B22B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79F8C8B-4B64-5196-2B08-98BEF03BBBF3}"/>
              </a:ext>
            </a:extLst>
          </p:cNvPr>
          <p:cNvSpPr>
            <a:spLocks noGrp="1"/>
          </p:cNvSpPr>
          <p:nvPr>
            <p:ph type="title"/>
          </p:nvPr>
        </p:nvSpPr>
        <p:spPr>
          <a:xfrm>
            <a:off x="432000" y="432000"/>
            <a:ext cx="11300446" cy="1150867"/>
          </a:xfrm>
        </p:spPr>
        <p:txBody>
          <a:bodyPr/>
          <a:lstStyle/>
          <a:p>
            <a:r>
              <a:rPr lang="en-US" sz="5400">
                <a:latin typeface="Century"/>
              </a:rPr>
              <a:t>Future</a:t>
            </a:r>
            <a:r>
              <a:rPr lang="en-US" sz="5400" dirty="0">
                <a:latin typeface="Century"/>
              </a:rPr>
              <a:t> </a:t>
            </a:r>
            <a:r>
              <a:rPr lang="en-US" sz="5400">
                <a:latin typeface="Century"/>
              </a:rPr>
              <a:t>Enhancement</a:t>
            </a:r>
            <a:endParaRPr lang="en-US" sz="5400" dirty="0">
              <a:latin typeface="Century"/>
            </a:endParaRPr>
          </a:p>
        </p:txBody>
      </p:sp>
      <p:pic>
        <p:nvPicPr>
          <p:cNvPr id="41" name="Picture Placeholder 40" descr="Video camera with solid fill">
            <a:extLst>
              <a:ext uri="{FF2B5EF4-FFF2-40B4-BE49-F238E27FC236}">
                <a16:creationId xmlns:a16="http://schemas.microsoft.com/office/drawing/2014/main" id="{AEBBDC1B-F683-DC89-2CAA-847DE9FD74FE}"/>
              </a:ext>
            </a:extLst>
          </p:cNvPr>
          <p:cNvPicPr>
            <a:picLocks noGrp="1" noChangeAspect="1"/>
          </p:cNvPicPr>
          <p:nvPr>
            <p:ph type="pic" sz="quarter" idx="41"/>
          </p:nvPr>
        </p:nvPicPr>
        <p:blipFill>
          <a:blip r:embed="rId3">
            <a:extLst>
              <a:ext uri="{96DAC541-7B7A-43D3-8B79-37D633B846F1}">
                <asvg:svgBlip xmlns:asvg="http://schemas.microsoft.com/office/drawing/2016/SVG/main" r:embed="rId4"/>
              </a:ext>
            </a:extLst>
          </a:blip>
          <a:srcRect/>
          <a:stretch>
            <a:fillRect/>
          </a:stretch>
        </p:blipFill>
        <p:spPr>
          <a:xfrm>
            <a:off x="7866576" y="2676681"/>
            <a:ext cx="794320" cy="765565"/>
          </a:xfrm>
        </p:spPr>
      </p:pic>
      <p:sp>
        <p:nvSpPr>
          <p:cNvPr id="5" name="Text Placeholder 4">
            <a:extLst>
              <a:ext uri="{FF2B5EF4-FFF2-40B4-BE49-F238E27FC236}">
                <a16:creationId xmlns:a16="http://schemas.microsoft.com/office/drawing/2014/main" id="{B980AD1A-C035-D1E5-7DB4-31A8D986AF5A}"/>
              </a:ext>
            </a:extLst>
          </p:cNvPr>
          <p:cNvSpPr>
            <a:spLocks noGrp="1"/>
          </p:cNvSpPr>
          <p:nvPr>
            <p:ph type="body" sz="quarter" idx="17"/>
          </p:nvPr>
        </p:nvSpPr>
        <p:spPr>
          <a:xfrm>
            <a:off x="1041434" y="3950115"/>
            <a:ext cx="1792528" cy="575661"/>
          </a:xfrm>
        </p:spPr>
        <p:txBody>
          <a:bodyPr vert="horz" lIns="0" tIns="0" rIns="0" bIns="0" rtlCol="0" anchor="t">
            <a:noAutofit/>
          </a:bodyPr>
          <a:lstStyle/>
          <a:p>
            <a:r>
              <a:rPr lang="en-US" baseline="0" dirty="0">
                <a:solidFill>
                  <a:srgbClr val="404040"/>
                </a:solidFill>
                <a:latin typeface="Calibri"/>
              </a:rPr>
              <a:t>Manual Feedback with scorecard</a:t>
            </a:r>
            <a:endParaRPr lang="en-US" dirty="0">
              <a:cs typeface="Calibri"/>
            </a:endParaRPr>
          </a:p>
        </p:txBody>
      </p:sp>
      <p:pic>
        <p:nvPicPr>
          <p:cNvPr id="43" name="Picture Placeholder 42" descr="Human Male Profile · Free vector graphic on Pixabay">
            <a:extLst>
              <a:ext uri="{FF2B5EF4-FFF2-40B4-BE49-F238E27FC236}">
                <a16:creationId xmlns:a16="http://schemas.microsoft.com/office/drawing/2014/main" id="{61724F6B-C520-FFFC-C6C6-2A7D31F08145}"/>
              </a:ext>
            </a:extLst>
          </p:cNvPr>
          <p:cNvPicPr>
            <a:picLocks noGrp="1" noChangeAspect="1"/>
          </p:cNvPicPr>
          <p:nvPr>
            <p:ph type="pic" sz="quarter" idx="47"/>
          </p:nvPr>
        </p:nvPicPr>
        <p:blipFill>
          <a:blip r:embed="rId5"/>
          <a:srcRect/>
          <a:stretch>
            <a:fillRect/>
          </a:stretch>
        </p:blipFill>
        <p:spPr>
          <a:xfrm>
            <a:off x="3728470" y="2719813"/>
            <a:ext cx="563067" cy="621792"/>
          </a:xfrm>
        </p:spPr>
      </p:pic>
      <p:pic>
        <p:nvPicPr>
          <p:cNvPr id="45" name="Picture Placeholder 44">
            <a:extLst>
              <a:ext uri="{FF2B5EF4-FFF2-40B4-BE49-F238E27FC236}">
                <a16:creationId xmlns:a16="http://schemas.microsoft.com/office/drawing/2014/main" id="{DDDF5270-32AA-362C-461F-F13E2A6B761F}"/>
              </a:ext>
            </a:extLst>
          </p:cNvPr>
          <p:cNvPicPr>
            <a:picLocks noGrp="1" noChangeAspect="1"/>
          </p:cNvPicPr>
          <p:nvPr>
            <p:ph type="pic" sz="quarter" idx="48"/>
          </p:nvPr>
        </p:nvPicPr>
        <p:blipFill>
          <a:blip r:embed="rId6">
            <a:extLst>
              <a:ext uri="{837473B0-CC2E-450A-ABE3-18F120FF3D39}">
                <a1611:picAttrSrcUrl xmlns:a1611="http://schemas.microsoft.com/office/drawing/2016/11/main" r:id="rId7"/>
              </a:ext>
            </a:extLst>
          </a:blip>
          <a:srcRect/>
          <a:stretch>
            <a:fillRect/>
          </a:stretch>
        </p:blipFill>
        <p:spPr>
          <a:xfrm>
            <a:off x="5624587" y="2661257"/>
            <a:ext cx="952471" cy="923717"/>
          </a:xfrm>
        </p:spPr>
      </p:pic>
      <p:sp>
        <p:nvSpPr>
          <p:cNvPr id="12" name="Text Placeholder 11">
            <a:extLst>
              <a:ext uri="{FF2B5EF4-FFF2-40B4-BE49-F238E27FC236}">
                <a16:creationId xmlns:a16="http://schemas.microsoft.com/office/drawing/2014/main" id="{4CAEF993-8DBE-E891-EF21-D93E18E24CE7}"/>
              </a:ext>
            </a:extLst>
          </p:cNvPr>
          <p:cNvSpPr>
            <a:spLocks noGrp="1"/>
          </p:cNvSpPr>
          <p:nvPr>
            <p:ph type="body" sz="quarter" idx="35"/>
          </p:nvPr>
        </p:nvSpPr>
        <p:spPr>
          <a:xfrm>
            <a:off x="4981709" y="3950115"/>
            <a:ext cx="2223848" cy="1035735"/>
          </a:xfrm>
        </p:spPr>
        <p:txBody>
          <a:bodyPr vert="horz" lIns="0" tIns="0" rIns="0" bIns="0" rtlCol="0" anchor="t">
            <a:noAutofit/>
          </a:bodyPr>
          <a:lstStyle/>
          <a:p>
            <a:r>
              <a:rPr lang="en-US" dirty="0">
                <a:cs typeface="Calibri"/>
              </a:rPr>
              <a:t>Interactive community forums</a:t>
            </a:r>
          </a:p>
          <a:p>
            <a:endParaRPr lang="en-US" dirty="0">
              <a:cs typeface="Calibri"/>
            </a:endParaRPr>
          </a:p>
        </p:txBody>
      </p:sp>
      <p:sp>
        <p:nvSpPr>
          <p:cNvPr id="15" name="Text Placeholder 14">
            <a:extLst>
              <a:ext uri="{FF2B5EF4-FFF2-40B4-BE49-F238E27FC236}">
                <a16:creationId xmlns:a16="http://schemas.microsoft.com/office/drawing/2014/main" id="{981A6C5C-3D6E-C0C3-D8B3-DF29E9B8D135}"/>
              </a:ext>
            </a:extLst>
          </p:cNvPr>
          <p:cNvSpPr>
            <a:spLocks noGrp="1"/>
          </p:cNvSpPr>
          <p:nvPr>
            <p:ph type="body" sz="quarter" idx="37"/>
          </p:nvPr>
        </p:nvSpPr>
        <p:spPr>
          <a:xfrm>
            <a:off x="7337466" y="3950115"/>
            <a:ext cx="2022565" cy="1150754"/>
          </a:xfrm>
        </p:spPr>
        <p:txBody>
          <a:bodyPr vert="horz" lIns="0" tIns="0" rIns="0" bIns="0" rtlCol="0" anchor="t">
            <a:noAutofit/>
          </a:bodyPr>
          <a:lstStyle/>
          <a:p>
            <a:r>
              <a:rPr lang="en-US" dirty="0">
                <a:cs typeface="Calibri"/>
              </a:rPr>
              <a:t>Video Introductions and Virtual job fairs</a:t>
            </a:r>
          </a:p>
        </p:txBody>
      </p:sp>
      <p:sp>
        <p:nvSpPr>
          <p:cNvPr id="18" name="Text Placeholder 17">
            <a:extLst>
              <a:ext uri="{FF2B5EF4-FFF2-40B4-BE49-F238E27FC236}">
                <a16:creationId xmlns:a16="http://schemas.microsoft.com/office/drawing/2014/main" id="{7717EBA6-E356-9101-F5DF-F55D3A050C07}"/>
              </a:ext>
            </a:extLst>
          </p:cNvPr>
          <p:cNvSpPr>
            <a:spLocks noGrp="1"/>
          </p:cNvSpPr>
          <p:nvPr>
            <p:ph type="body" sz="quarter" idx="39"/>
          </p:nvPr>
        </p:nvSpPr>
        <p:spPr>
          <a:xfrm>
            <a:off x="9583344" y="3950115"/>
            <a:ext cx="1620000" cy="877584"/>
          </a:xfrm>
        </p:spPr>
        <p:txBody>
          <a:bodyPr vert="horz" lIns="0" tIns="0" rIns="0" bIns="0" rtlCol="0" anchor="t">
            <a:noAutofit/>
          </a:bodyPr>
          <a:lstStyle/>
          <a:p>
            <a:r>
              <a:rPr lang="en-US" dirty="0">
                <a:cs typeface="Calibri"/>
              </a:rPr>
              <a:t>Social Networking Features</a:t>
            </a:r>
          </a:p>
        </p:txBody>
      </p:sp>
      <p:sp>
        <p:nvSpPr>
          <p:cNvPr id="32" name="Slide Number Placeholder 31">
            <a:extLst>
              <a:ext uri="{FF2B5EF4-FFF2-40B4-BE49-F238E27FC236}">
                <a16:creationId xmlns:a16="http://schemas.microsoft.com/office/drawing/2014/main" id="{42C50375-9A77-1919-17B8-3A2C5255E9D6}"/>
              </a:ext>
            </a:extLst>
          </p:cNvPr>
          <p:cNvSpPr>
            <a:spLocks noGrp="1"/>
          </p:cNvSpPr>
          <p:nvPr>
            <p:ph type="sldNum" sz="quarter" idx="52"/>
          </p:nvPr>
        </p:nvSpPr>
        <p:spPr>
          <a:solidFill>
            <a:schemeClr val="tx1"/>
          </a:solidFill>
        </p:spPr>
        <p:txBody>
          <a:bodyPr/>
          <a:lstStyle/>
          <a:p>
            <a:fld id="{B67B645E-C5E5-4727-B977-D372A0AA71D9}" type="slidenum">
              <a:rPr lang="en-US" smtClean="0"/>
              <a:pPr/>
              <a:t>36</a:t>
            </a:fld>
            <a:endParaRPr lang="en-US" dirty="0"/>
          </a:p>
        </p:txBody>
      </p:sp>
      <p:pic>
        <p:nvPicPr>
          <p:cNvPr id="29" name="Picture Placeholder 28">
            <a:extLst>
              <a:ext uri="{FF2B5EF4-FFF2-40B4-BE49-F238E27FC236}">
                <a16:creationId xmlns:a16="http://schemas.microsoft.com/office/drawing/2014/main" id="{C075E095-691F-F824-8C61-FBCD949AA40C}"/>
              </a:ext>
            </a:extLst>
          </p:cNvPr>
          <p:cNvPicPr>
            <a:picLocks noGrp="1" noChangeAspect="1"/>
          </p:cNvPicPr>
          <p:nvPr>
            <p:ph type="pic" sz="quarter" idx="50"/>
          </p:nvPr>
        </p:nvPicPr>
        <p:blipFill>
          <a:blip r:embed="rId8">
            <a:extLst>
              <a:ext uri="{837473B0-CC2E-450A-ABE3-18F120FF3D39}">
                <a1611:picAttrSrcUrl xmlns:a1611="http://schemas.microsoft.com/office/drawing/2016/11/main" r:id="rId9"/>
              </a:ext>
            </a:extLst>
          </a:blip>
          <a:srcRect/>
          <a:stretch/>
        </p:blipFill>
        <p:spPr>
          <a:xfrm>
            <a:off x="10065405" y="2719813"/>
            <a:ext cx="618008" cy="621792"/>
          </a:xfrm>
        </p:spPr>
      </p:pic>
      <p:sp>
        <p:nvSpPr>
          <p:cNvPr id="4" name="Text Placeholder 3">
            <a:extLst>
              <a:ext uri="{FF2B5EF4-FFF2-40B4-BE49-F238E27FC236}">
                <a16:creationId xmlns:a16="http://schemas.microsoft.com/office/drawing/2014/main" id="{C4DF224E-ED21-8C9F-7F41-12D6A2281E07}"/>
              </a:ext>
            </a:extLst>
          </p:cNvPr>
          <p:cNvSpPr>
            <a:spLocks noGrp="1"/>
          </p:cNvSpPr>
          <p:nvPr>
            <p:ph type="body" sz="quarter" idx="33"/>
          </p:nvPr>
        </p:nvSpPr>
        <p:spPr>
          <a:xfrm>
            <a:off x="3180977" y="3950115"/>
            <a:ext cx="1620000" cy="877584"/>
          </a:xfrm>
        </p:spPr>
        <p:txBody>
          <a:bodyPr vert="horz" lIns="0" tIns="0" rIns="0" bIns="0" rtlCol="0" anchor="t">
            <a:noAutofit/>
          </a:bodyPr>
          <a:lstStyle/>
          <a:p>
            <a:r>
              <a:rPr lang="en-US" dirty="0">
                <a:cs typeface="Calibri"/>
              </a:rPr>
              <a:t>AI-powered Interview preparation</a:t>
            </a:r>
          </a:p>
        </p:txBody>
      </p:sp>
      <p:pic>
        <p:nvPicPr>
          <p:cNvPr id="6" name="Picture Placeholder 27" descr="Document with solid fill">
            <a:extLst>
              <a:ext uri="{FF2B5EF4-FFF2-40B4-BE49-F238E27FC236}">
                <a16:creationId xmlns:a16="http://schemas.microsoft.com/office/drawing/2014/main" id="{78C2B779-9A3F-E3D9-03A9-EEB12D90D0EB}"/>
              </a:ext>
            </a:extLst>
          </p:cNvPr>
          <p:cNvPicPr>
            <a:picLocks noChangeAspect="1"/>
          </p:cNvPicPr>
          <p:nvPr/>
        </p:nvPicPr>
        <p:blipFill>
          <a:blip r:embed="rId10">
            <a:extLst>
              <a:ext uri="{96DAC541-7B7A-43D3-8B79-37D633B846F1}">
                <asvg:svgBlip xmlns:asvg="http://schemas.microsoft.com/office/drawing/2016/SVG/main" r:embed="rId11"/>
              </a:ext>
            </a:extLst>
          </a:blip>
          <a:srcRect/>
          <a:stretch>
            <a:fillRect/>
          </a:stretch>
        </p:blipFill>
        <p:spPr>
          <a:xfrm>
            <a:off x="1349630" y="2563967"/>
            <a:ext cx="946520" cy="917765"/>
          </a:xfrm>
          <a:prstGeom prst="rect">
            <a:avLst/>
          </a:prstGeom>
        </p:spPr>
      </p:pic>
    </p:spTree>
    <p:extLst>
      <p:ext uri="{BB962C8B-B14F-4D97-AF65-F5344CB8AC3E}">
        <p14:creationId xmlns:p14="http://schemas.microsoft.com/office/powerpoint/2010/main" val="108064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680E4AB-0A66-3668-88A7-FA6BED10220D}"/>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3A541E5-BE51-D29B-4ED3-04EDD49287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7FA3F11-850D-F722-FAB5-5883A79EF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B12A7B1-A251-0F35-641F-F0FF8974BA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2983379-345B-8BD3-5895-177581523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0">
            <a:extLst>
              <a:ext uri="{FF2B5EF4-FFF2-40B4-BE49-F238E27FC236}">
                <a16:creationId xmlns:a16="http://schemas.microsoft.com/office/drawing/2014/main" id="{4EB9A687-FB2E-83B8-F5A2-6AC945646B9C}"/>
              </a:ext>
            </a:extLst>
          </p:cNvPr>
          <p:cNvSpPr>
            <a:spLocks noGrp="1"/>
          </p:cNvSpPr>
          <p:nvPr>
            <p:ph type="title"/>
          </p:nvPr>
        </p:nvSpPr>
        <p:spPr>
          <a:xfrm>
            <a:off x="480200" y="435129"/>
            <a:ext cx="10044023" cy="877729"/>
          </a:xfrm>
        </p:spPr>
        <p:txBody>
          <a:bodyPr vert="horz" lIns="91440" tIns="45720" rIns="91440" bIns="45720" rtlCol="0" anchor="ctr">
            <a:normAutofit/>
          </a:bodyPr>
          <a:lstStyle/>
          <a:p>
            <a:r>
              <a:rPr lang="en-US" sz="5400" dirty="0">
                <a:solidFill>
                  <a:srgbClr val="FFFFFF"/>
                </a:solidFill>
                <a:latin typeface="Century"/>
              </a:rPr>
              <a:t>CONCLUSION</a:t>
            </a:r>
            <a:r>
              <a:rPr lang="en-US" sz="4000" dirty="0">
                <a:solidFill>
                  <a:srgbClr val="FFFFFF"/>
                </a:solidFill>
              </a:rPr>
              <a:t> </a:t>
            </a:r>
          </a:p>
        </p:txBody>
      </p:sp>
      <p:sp>
        <p:nvSpPr>
          <p:cNvPr id="12" name="Slide Number Placeholder 11">
            <a:extLst>
              <a:ext uri="{FF2B5EF4-FFF2-40B4-BE49-F238E27FC236}">
                <a16:creationId xmlns:a16="http://schemas.microsoft.com/office/drawing/2014/main" id="{D2C3267B-3B1B-AC58-403F-F59BBF6228AB}"/>
              </a:ext>
            </a:extLst>
          </p:cNvPr>
          <p:cNvSpPr>
            <a:spLocks/>
          </p:cNvSpPr>
          <p:nvPr/>
        </p:nvSpPr>
        <p:spPr>
          <a:xfrm>
            <a:off x="10410006" y="6017006"/>
            <a:ext cx="1165396" cy="647811"/>
          </a:xfrm>
          <a:prstGeom prst="ellipse">
            <a:avLst/>
          </a:prstGeom>
          <a:solidFill>
            <a:schemeClr val="bg1"/>
          </a:solidFill>
        </p:spPr>
        <p:txBody>
          <a:bodyPr/>
          <a:lstStyle/>
          <a:p>
            <a:pPr>
              <a:spcAft>
                <a:spcPts val="600"/>
              </a:spcAft>
            </a:pPr>
            <a:fld id="{B67B645E-C5E5-4727-B977-D372A0AA71D9}" type="slidenum">
              <a:rPr lang="en-US" sz="1800" kern="1200">
                <a:solidFill>
                  <a:schemeClr val="tx1"/>
                </a:solidFill>
                <a:latin typeface="+mn-lt"/>
                <a:ea typeface="+mn-ea"/>
                <a:cs typeface="+mn-cs"/>
              </a:rPr>
              <a:pPr>
                <a:spcAft>
                  <a:spcPts val="600"/>
                </a:spcAft>
              </a:pPr>
              <a:t>37</a:t>
            </a:fld>
            <a:endParaRPr lang="en-US" noProof="0"/>
          </a:p>
        </p:txBody>
      </p:sp>
      <p:sp>
        <p:nvSpPr>
          <p:cNvPr id="5" name="TextBox 4">
            <a:extLst>
              <a:ext uri="{FF2B5EF4-FFF2-40B4-BE49-F238E27FC236}">
                <a16:creationId xmlns:a16="http://schemas.microsoft.com/office/drawing/2014/main" id="{65D0F4D8-1466-CAF9-A68B-C753CF1386C2}"/>
              </a:ext>
            </a:extLst>
          </p:cNvPr>
          <p:cNvSpPr txBox="1"/>
          <p:nvPr/>
        </p:nvSpPr>
        <p:spPr>
          <a:xfrm>
            <a:off x="135941" y="1851756"/>
            <a:ext cx="5451511"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dirty="0">
                <a:ea typeface="+mn-lt"/>
                <a:cs typeface="+mn-lt"/>
              </a:rPr>
              <a:t>Job search portal is powerful online platforms that aggregate job listings from various sources, providing job seekers with a comprehensive database of opportunities. These engines offer a broad and diverse range of job options covering multiple industries and locations. With real-time updates and advanced search filters, job search engines enable candidates to conduct extensive and efficient job searches, making them valuable tools for those seeking quick access to a vast job market.</a:t>
            </a:r>
            <a:endParaRPr lang="en-US" dirty="0">
              <a:ea typeface="+mn-lt"/>
              <a:cs typeface="+mn-lt"/>
            </a:endParaRPr>
          </a:p>
        </p:txBody>
      </p:sp>
      <p:pic>
        <p:nvPicPr>
          <p:cNvPr id="8" name="Picture 7">
            <a:extLst>
              <a:ext uri="{FF2B5EF4-FFF2-40B4-BE49-F238E27FC236}">
                <a16:creationId xmlns:a16="http://schemas.microsoft.com/office/drawing/2014/main" id="{488C78D7-DDA2-F29D-D929-D8D296516237}"/>
              </a:ext>
            </a:extLst>
          </p:cNvPr>
          <p:cNvPicPr>
            <a:picLocks noChangeAspect="1"/>
          </p:cNvPicPr>
          <p:nvPr/>
        </p:nvPicPr>
        <p:blipFill>
          <a:blip r:embed="rId2"/>
          <a:stretch>
            <a:fillRect/>
          </a:stretch>
        </p:blipFill>
        <p:spPr>
          <a:xfrm>
            <a:off x="6097611" y="1922523"/>
            <a:ext cx="5886450" cy="3976239"/>
          </a:xfrm>
          <a:prstGeom prst="rect">
            <a:avLst/>
          </a:prstGeom>
        </p:spPr>
      </p:pic>
    </p:spTree>
    <p:extLst>
      <p:ext uri="{BB962C8B-B14F-4D97-AF65-F5344CB8AC3E}">
        <p14:creationId xmlns:p14="http://schemas.microsoft.com/office/powerpoint/2010/main" val="30789250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D3B3B99-4E70-0D83-FE30-339997D90475}"/>
            </a:ext>
          </a:extLst>
        </p:cNvPr>
        <p:cNvGrpSpPr/>
        <p:nvPr/>
      </p:nvGrpSpPr>
      <p:grpSpPr>
        <a:xfrm>
          <a:off x="0" y="0"/>
          <a:ext cx="0" cy="0"/>
          <a:chOff x="0" y="0"/>
          <a:chExt cx="0" cy="0"/>
        </a:xfrm>
      </p:grpSpPr>
      <p:sp useBgFill="1">
        <p:nvSpPr>
          <p:cNvPr id="118" name="Rectangle 117">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Rectangle 119">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Rectangle 120">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80DBF0-A3CF-22D0-14D5-ACB3687C8274}"/>
              </a:ext>
            </a:extLst>
          </p:cNvPr>
          <p:cNvSpPr>
            <a:spLocks noGrp="1"/>
          </p:cNvSpPr>
          <p:nvPr>
            <p:ph type="title"/>
          </p:nvPr>
        </p:nvSpPr>
        <p:spPr>
          <a:xfrm>
            <a:off x="1127208" y="857251"/>
            <a:ext cx="4747280" cy="3098061"/>
          </a:xfrm>
        </p:spPr>
        <p:txBody>
          <a:bodyPr vert="horz" lIns="91440" tIns="45720" rIns="91440" bIns="45720" rtlCol="0" anchor="b">
            <a:normAutofit/>
          </a:bodyPr>
          <a:lstStyle/>
          <a:p>
            <a:r>
              <a:rPr lang="en-US" sz="4800" kern="1200">
                <a:solidFill>
                  <a:srgbClr val="FFFFFF"/>
                </a:solidFill>
                <a:latin typeface="+mj-lt"/>
                <a:ea typeface="+mj-ea"/>
                <a:cs typeface="+mj-cs"/>
              </a:rPr>
              <a:t>THANK  YOU</a:t>
            </a:r>
          </a:p>
        </p:txBody>
      </p:sp>
      <p:sp>
        <p:nvSpPr>
          <p:cNvPr id="122" name="Rectangle 121">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Graphic 79" descr="Handshake">
            <a:extLst>
              <a:ext uri="{FF2B5EF4-FFF2-40B4-BE49-F238E27FC236}">
                <a16:creationId xmlns:a16="http://schemas.microsoft.com/office/drawing/2014/main" id="{75BEF484-4329-D729-F06E-8A1E17933F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61874" y="2108877"/>
            <a:ext cx="2654533" cy="2654533"/>
          </a:xfrm>
          <a:prstGeom prst="rect">
            <a:avLst/>
          </a:prstGeom>
        </p:spPr>
      </p:pic>
      <p:sp>
        <p:nvSpPr>
          <p:cNvPr id="32" name="Slide Number Placeholder 31">
            <a:extLst>
              <a:ext uri="{FF2B5EF4-FFF2-40B4-BE49-F238E27FC236}">
                <a16:creationId xmlns:a16="http://schemas.microsoft.com/office/drawing/2014/main" id="{2C71DCBB-67F6-8BDB-63F9-63FBE4CF645F}"/>
              </a:ext>
            </a:extLst>
          </p:cNvPr>
          <p:cNvSpPr>
            <a:spLocks noGrp="1"/>
          </p:cNvSpPr>
          <p:nvPr>
            <p:ph type="sldNum" sz="quarter" idx="43"/>
          </p:nvPr>
        </p:nvSpPr>
        <p:spPr>
          <a:xfrm>
            <a:off x="11474282" y="6293449"/>
            <a:ext cx="473255" cy="408257"/>
          </a:xfrm>
          <a:solidFill>
            <a:schemeClr val="tx1"/>
          </a:solidFill>
        </p:spPr>
        <p:txBody>
          <a:bodyPr vert="horz" lIns="91440" tIns="45720" rIns="91440" bIns="45720" rtlCol="0" anchor="ctr">
            <a:normAutofit/>
          </a:bodyPr>
          <a:lstStyle/>
          <a:p>
            <a:pPr algn="r">
              <a:lnSpc>
                <a:spcPct val="90000"/>
              </a:lnSpc>
              <a:spcAft>
                <a:spcPts val="600"/>
              </a:spcAft>
            </a:pPr>
            <a:fld id="{B67B645E-C5E5-4727-B977-D372A0AA71D9}" type="slidenum">
              <a:rPr lang="en-US" sz="1100" dirty="0">
                <a:solidFill>
                  <a:srgbClr val="FFFFFF"/>
                </a:solidFill>
              </a:rPr>
              <a:pPr algn="r">
                <a:lnSpc>
                  <a:spcPct val="90000"/>
                </a:lnSpc>
                <a:spcAft>
                  <a:spcPts val="600"/>
                </a:spcAft>
              </a:pPr>
              <a:t>38</a:t>
            </a:fld>
            <a:endParaRPr lang="en-US" sz="1100" dirty="0">
              <a:solidFill>
                <a:srgbClr val="FFFFFF"/>
              </a:solidFill>
            </a:endParaRPr>
          </a:p>
        </p:txBody>
      </p:sp>
    </p:spTree>
    <p:extLst>
      <p:ext uri="{BB962C8B-B14F-4D97-AF65-F5344CB8AC3E}">
        <p14:creationId xmlns:p14="http://schemas.microsoft.com/office/powerpoint/2010/main" val="20602694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3">
            <a:extLst>
              <a:ext uri="{FF2B5EF4-FFF2-40B4-BE49-F238E27FC236}">
                <a16:creationId xmlns:a16="http://schemas.microsoft.com/office/drawing/2014/main" id="{39CD023F-AA25-248C-74EE-FA6952E6C636}"/>
              </a:ext>
            </a:extLst>
          </p:cNvPr>
          <p:cNvSpPr>
            <a:spLocks noGrp="1"/>
          </p:cNvSpPr>
          <p:nvPr>
            <p:ph type="title"/>
          </p:nvPr>
        </p:nvSpPr>
        <p:spPr>
          <a:xfrm>
            <a:off x="1127208" y="857251"/>
            <a:ext cx="4747280" cy="3098061"/>
          </a:xfrm>
        </p:spPr>
        <p:txBody>
          <a:bodyPr vert="horz" lIns="91440" tIns="45720" rIns="91440" bIns="45720" rtlCol="0" anchor="b">
            <a:normAutofit/>
          </a:bodyPr>
          <a:lstStyle/>
          <a:p>
            <a:pPr algn="l">
              <a:lnSpc>
                <a:spcPct val="90000"/>
              </a:lnSpc>
            </a:pPr>
            <a:r>
              <a:rPr lang="en-US" sz="4800" kern="1200">
                <a:solidFill>
                  <a:srgbClr val="FFFFFF"/>
                </a:solidFill>
                <a:latin typeface="+mj-lt"/>
                <a:ea typeface="+mj-ea"/>
                <a:cs typeface="+mj-cs"/>
              </a:rPr>
              <a:t>Any queries</a:t>
            </a:r>
          </a:p>
        </p:txBody>
      </p:sp>
      <p:sp>
        <p:nvSpPr>
          <p:cNvPr id="62" name="Rectangle 61">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descr="Questions">
            <a:extLst>
              <a:ext uri="{FF2B5EF4-FFF2-40B4-BE49-F238E27FC236}">
                <a16:creationId xmlns:a16="http://schemas.microsoft.com/office/drawing/2014/main" id="{9C1E34D2-9066-F5B6-4A0F-A01B22C2CDF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61874" y="2108877"/>
            <a:ext cx="2654533" cy="2654533"/>
          </a:xfrm>
          <a:prstGeom prst="rect">
            <a:avLst/>
          </a:prstGeom>
        </p:spPr>
      </p:pic>
      <p:sp>
        <p:nvSpPr>
          <p:cNvPr id="15" name="Slide Number Placeholder 14">
            <a:extLst>
              <a:ext uri="{FF2B5EF4-FFF2-40B4-BE49-F238E27FC236}">
                <a16:creationId xmlns:a16="http://schemas.microsoft.com/office/drawing/2014/main" id="{CD66BE44-59FA-B4FC-0706-9151FF4E9375}"/>
              </a:ext>
            </a:extLst>
          </p:cNvPr>
          <p:cNvSpPr>
            <a:spLocks noGrp="1"/>
          </p:cNvSpPr>
          <p:nvPr>
            <p:ph type="sldNum" sz="quarter" idx="11"/>
          </p:nvPr>
        </p:nvSpPr>
        <p:spPr>
          <a:xfrm>
            <a:off x="11661188" y="6394091"/>
            <a:ext cx="545141" cy="480143"/>
          </a:xfrm>
        </p:spPr>
        <p:txBody>
          <a:bodyPr vert="horz" lIns="91440" tIns="45720" rIns="91440" bIns="45720" rtlCol="0" anchor="ctr">
            <a:normAutofit/>
          </a:bodyPr>
          <a:lstStyle/>
          <a:p>
            <a:pPr algn="r">
              <a:lnSpc>
                <a:spcPct val="90000"/>
              </a:lnSpc>
              <a:spcAft>
                <a:spcPts val="600"/>
              </a:spcAft>
            </a:pPr>
            <a:fld id="{B67B645E-C5E5-4727-B977-D372A0AA71D9}" type="slidenum">
              <a:rPr lang="en-US" sz="1100" noProof="0">
                <a:solidFill>
                  <a:srgbClr val="FFFFFF"/>
                </a:solidFill>
              </a:rPr>
              <a:pPr algn="r">
                <a:lnSpc>
                  <a:spcPct val="90000"/>
                </a:lnSpc>
                <a:spcAft>
                  <a:spcPts val="600"/>
                </a:spcAft>
              </a:pPr>
              <a:t>39</a:t>
            </a:fld>
            <a:endParaRPr lang="en-US" sz="1100" noProof="0">
              <a:solidFill>
                <a:srgbClr val="FFFFFF"/>
              </a:solidFill>
            </a:endParaRPr>
          </a:p>
        </p:txBody>
      </p:sp>
    </p:spTree>
    <p:extLst>
      <p:ext uri="{BB962C8B-B14F-4D97-AF65-F5344CB8AC3E}">
        <p14:creationId xmlns:p14="http://schemas.microsoft.com/office/powerpoint/2010/main" val="630658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0"/>
              </a:schemeClr>
            </a:gs>
            <a:gs pos="100000">
              <a:schemeClr val="accent3">
                <a:lumMod val="75000"/>
              </a:schemeClr>
            </a:gs>
          </a:gsLst>
          <a:path path="circle">
            <a:fillToRect t="100000" r="100000"/>
          </a:path>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2AC071-0624-430C-AEB0-AD3EBFC1CD1D}"/>
              </a:ext>
            </a:extLst>
          </p:cNvPr>
          <p:cNvSpPr>
            <a:spLocks noGrp="1"/>
          </p:cNvSpPr>
          <p:nvPr>
            <p:ph type="ctrTitle"/>
          </p:nvPr>
        </p:nvSpPr>
        <p:spPr>
          <a:xfrm>
            <a:off x="6442466" y="531930"/>
            <a:ext cx="5487861" cy="927373"/>
          </a:xfrm>
        </p:spPr>
        <p:txBody>
          <a:bodyPr/>
          <a:lstStyle/>
          <a:p>
            <a:pPr algn="ctr"/>
            <a:r>
              <a:rPr lang="en-US" dirty="0"/>
              <a:t>LITRATURE  SURVEY</a:t>
            </a:r>
          </a:p>
        </p:txBody>
      </p:sp>
      <p:sp>
        <p:nvSpPr>
          <p:cNvPr id="5" name="Content Placeholder 4">
            <a:extLst>
              <a:ext uri="{FF2B5EF4-FFF2-40B4-BE49-F238E27FC236}">
                <a16:creationId xmlns:a16="http://schemas.microsoft.com/office/drawing/2014/main" id="{5F606456-BEB8-424C-8C7C-E9B311D7C337}"/>
              </a:ext>
            </a:extLst>
          </p:cNvPr>
          <p:cNvSpPr>
            <a:spLocks noGrp="1"/>
          </p:cNvSpPr>
          <p:nvPr>
            <p:ph idx="1"/>
          </p:nvPr>
        </p:nvSpPr>
        <p:spPr>
          <a:xfrm>
            <a:off x="7190088" y="1709798"/>
            <a:ext cx="4538956" cy="4923501"/>
          </a:xfrm>
        </p:spPr>
        <p:txBody>
          <a:bodyPr vert="horz" lIns="0" tIns="0" rIns="0" bIns="0" rtlCol="0" anchor="t">
            <a:noAutofit/>
          </a:bodyPr>
          <a:lstStyle/>
          <a:p>
            <a:pPr marL="342900" indent="-342900" algn="just">
              <a:buFont typeface="Wingdings" panose="020B0604020202020204" pitchFamily="34" charset="0"/>
              <a:buChar char="q"/>
            </a:pPr>
            <a:r>
              <a:rPr lang="en-US" sz="2000" noProof="1">
                <a:latin typeface="Calibri"/>
                <a:ea typeface="+mn-lt"/>
                <a:cs typeface="+mn-lt"/>
              </a:rPr>
              <a:t>The first official launch of job board sites took place in 1992 when Bill Warren introduced ‘Online Career Center.’</a:t>
            </a:r>
            <a:endParaRPr lang="en-US" sz="2000" dirty="0">
              <a:latin typeface="Calibri"/>
              <a:ea typeface="+mn-lt"/>
              <a:cs typeface="+mn-lt"/>
            </a:endParaRPr>
          </a:p>
          <a:p>
            <a:pPr marL="342900" indent="-342900" algn="just">
              <a:buFont typeface="Wingdings" panose="020B0604020202020204" pitchFamily="34" charset="0"/>
              <a:buChar char="q"/>
            </a:pPr>
            <a:r>
              <a:rPr lang="en-US" sz="2000" noProof="1">
                <a:latin typeface="Calibri"/>
                <a:ea typeface="+mn-lt"/>
                <a:cs typeface="+mn-lt"/>
              </a:rPr>
              <a:t> Initially, it was a BBS or a Bulletin Board, which eventually merged with Monster in 1995.</a:t>
            </a:r>
            <a:endParaRPr lang="en-US" sz="2000" dirty="0">
              <a:latin typeface="Calibri"/>
              <a:ea typeface="+mn-lt"/>
              <a:cs typeface="+mn-lt"/>
            </a:endParaRPr>
          </a:p>
          <a:p>
            <a:pPr marL="342900" indent="-342900" algn="just">
              <a:buFont typeface="Wingdings" panose="020B0604020202020204" pitchFamily="34" charset="0"/>
              <a:buChar char="q"/>
            </a:pPr>
            <a:r>
              <a:rPr lang="en-US" sz="2000" noProof="1">
                <a:latin typeface="Calibri"/>
                <a:ea typeface="+mn-lt"/>
                <a:cs typeface="+mn-lt"/>
              </a:rPr>
              <a:t>In its initial years, job boards had a generalist approach. </a:t>
            </a:r>
            <a:endParaRPr lang="en-US" sz="2000" dirty="0">
              <a:latin typeface="Calibri"/>
              <a:ea typeface="+mn-lt"/>
              <a:cs typeface="+mn-lt"/>
            </a:endParaRPr>
          </a:p>
          <a:p>
            <a:pPr marL="342900" indent="-342900" algn="just">
              <a:buFont typeface="Wingdings" panose="020B0604020202020204" pitchFamily="34" charset="0"/>
              <a:buChar char="q"/>
            </a:pPr>
            <a:r>
              <a:rPr lang="en-US" sz="2000" noProof="1">
                <a:latin typeface="Calibri"/>
                <a:ea typeface="+mn-lt"/>
                <a:cs typeface="+mn-lt"/>
              </a:rPr>
              <a:t>Recruiters could find employees from across the world and vice versa. </a:t>
            </a:r>
            <a:endParaRPr lang="en-US" sz="2000" dirty="0">
              <a:latin typeface="Calibri"/>
              <a:ea typeface="+mn-lt"/>
              <a:cs typeface="+mn-lt"/>
            </a:endParaRPr>
          </a:p>
          <a:p>
            <a:pPr marL="342900" indent="-342900" algn="just">
              <a:buFont typeface="Wingdings" panose="020B0604020202020204" pitchFamily="34" charset="0"/>
              <a:buChar char="q"/>
            </a:pPr>
            <a:r>
              <a:rPr lang="en-US" sz="2000" noProof="1">
                <a:latin typeface="Calibri"/>
                <a:ea typeface="+mn-lt"/>
                <a:cs typeface="+mn-lt"/>
              </a:rPr>
              <a:t>While newspapers had a limited reach and geographical constraints, job board websites could reach out to innumerable people at one go.</a:t>
            </a:r>
            <a:endParaRPr lang="en-US" sz="2000" dirty="0">
              <a:latin typeface="Calibri"/>
              <a:cs typeface="Calibri"/>
            </a:endParaRPr>
          </a:p>
        </p:txBody>
      </p:sp>
      <p:pic>
        <p:nvPicPr>
          <p:cNvPr id="15" name="Picture Placeholder 14">
            <a:extLst>
              <a:ext uri="{FF2B5EF4-FFF2-40B4-BE49-F238E27FC236}">
                <a16:creationId xmlns:a16="http://schemas.microsoft.com/office/drawing/2014/main" id="{C675E008-A5DF-4639-84DF-6071C1580BB4}"/>
              </a:ext>
            </a:extLst>
          </p:cNvPr>
          <p:cNvPicPr>
            <a:picLocks noGrp="1" noChangeAspect="1"/>
          </p:cNvPicPr>
          <p:nvPr>
            <p:ph type="pic" sz="quarter" idx="13"/>
          </p:nvPr>
        </p:nvPicPr>
        <p:blipFill>
          <a:blip r:embed="rId3"/>
          <a:srcRect/>
          <a:stretch>
            <a:fillRect/>
          </a:stretch>
        </p:blipFill>
        <p:spPr>
          <a:xfrm>
            <a:off x="-1" y="1158198"/>
            <a:ext cx="5703889" cy="3956016"/>
          </a:xfrm>
        </p:spPr>
      </p:pic>
      <p:sp>
        <p:nvSpPr>
          <p:cNvPr id="2" name="Slide Number Placeholder 1">
            <a:extLst>
              <a:ext uri="{FF2B5EF4-FFF2-40B4-BE49-F238E27FC236}">
                <a16:creationId xmlns:a16="http://schemas.microsoft.com/office/drawing/2014/main" id="{14946B59-7B49-4180-9B48-FAC9C2BDF7A4}"/>
              </a:ext>
            </a:extLst>
          </p:cNvPr>
          <p:cNvSpPr>
            <a:spLocks noGrp="1"/>
          </p:cNvSpPr>
          <p:nvPr>
            <p:ph type="sldNum" sz="quarter" idx="15"/>
          </p:nvPr>
        </p:nvSpPr>
        <p:spPr/>
        <p:txBody>
          <a:bodyPr/>
          <a:lstStyle/>
          <a:p>
            <a:fld id="{B67B645E-C5E5-4727-B977-D372A0AA71D9}" type="slidenum">
              <a:rPr lang="en-US" smtClean="0"/>
              <a:pPr/>
              <a:t>4</a:t>
            </a:fld>
            <a:endParaRPr lang="en-US" dirty="0"/>
          </a:p>
        </p:txBody>
      </p:sp>
    </p:spTree>
    <p:extLst>
      <p:ext uri="{BB962C8B-B14F-4D97-AF65-F5344CB8AC3E}">
        <p14:creationId xmlns:p14="http://schemas.microsoft.com/office/powerpoint/2010/main" val="1344647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CAA4E-665D-43A4-B900-A849C2DFB92C}"/>
              </a:ext>
            </a:extLst>
          </p:cNvPr>
          <p:cNvSpPr>
            <a:spLocks noGrp="1"/>
          </p:cNvSpPr>
          <p:nvPr>
            <p:ph type="title"/>
          </p:nvPr>
        </p:nvSpPr>
        <p:spPr>
          <a:xfrm>
            <a:off x="6507577" y="338823"/>
            <a:ext cx="5411971" cy="811072"/>
          </a:xfrm>
          <a:solidFill>
            <a:schemeClr val="bg1"/>
          </a:solidFill>
        </p:spPr>
        <p:txBody>
          <a:bodyPr vert="horz" lIns="91440" tIns="45720" rIns="91440" bIns="45720" rtlCol="0" anchor="b">
            <a:noAutofit/>
          </a:bodyPr>
          <a:lstStyle/>
          <a:p>
            <a:pPr>
              <a:lnSpc>
                <a:spcPct val="90000"/>
              </a:lnSpc>
            </a:pPr>
            <a:r>
              <a:rPr lang="en-US" dirty="0">
                <a:solidFill>
                  <a:srgbClr val="000000"/>
                </a:solidFill>
                <a:latin typeface="Century"/>
              </a:rPr>
              <a:t>EXISTING SYSTEM</a:t>
            </a:r>
          </a:p>
        </p:txBody>
      </p:sp>
      <p:pic>
        <p:nvPicPr>
          <p:cNvPr id="4" name="Picture Placeholder 10">
            <a:extLst>
              <a:ext uri="{FF2B5EF4-FFF2-40B4-BE49-F238E27FC236}">
                <a16:creationId xmlns:a16="http://schemas.microsoft.com/office/drawing/2014/main" id="{11338A41-E67F-A35F-339E-272794B0CAE6}"/>
              </a:ext>
            </a:extLst>
          </p:cNvPr>
          <p:cNvPicPr>
            <a:picLocks noChangeAspect="1"/>
          </p:cNvPicPr>
          <p:nvPr/>
        </p:nvPicPr>
        <p:blipFill rotWithShape="1">
          <a:blip r:embed="rId3"/>
          <a:srcRect l="11111"/>
          <a:stretch/>
        </p:blipFill>
        <p:spPr>
          <a:xfrm>
            <a:off x="546360" y="747632"/>
            <a:ext cx="4988924" cy="5607160"/>
          </a:xfrm>
          <a:prstGeom prst="ellipse">
            <a:avLst/>
          </a:prstGeom>
          <a:ln>
            <a:noFill/>
          </a:ln>
          <a:effectLst>
            <a:softEdge rad="112500"/>
          </a:effectLst>
        </p:spPr>
      </p:pic>
      <p:grpSp>
        <p:nvGrpSpPr>
          <p:cNvPr id="24" name="Group 23">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21" name="Rectangle 20">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351739DD-9E77-D856-2B24-626FD1743FF2}"/>
              </a:ext>
            </a:extLst>
          </p:cNvPr>
          <p:cNvSpPr txBox="1"/>
          <p:nvPr/>
        </p:nvSpPr>
        <p:spPr>
          <a:xfrm>
            <a:off x="7082670" y="1512683"/>
            <a:ext cx="4707480" cy="521624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marL="114300" indent="-342900" algn="just">
              <a:lnSpc>
                <a:spcPct val="90000"/>
              </a:lnSpc>
              <a:spcAft>
                <a:spcPts val="600"/>
              </a:spcAft>
              <a:buFont typeface="Wingdings" panose="020B0604020202020204" pitchFamily="34" charset="0"/>
              <a:buChar char="Ø"/>
            </a:pPr>
            <a:r>
              <a:rPr lang="en-US" sz="2000" b="1" dirty="0">
                <a:latin typeface="Calibri"/>
                <a:cs typeface="Calibri"/>
              </a:rPr>
              <a:t>The job seeker need to verify/ keep track of employment related magazines for current openings in several organizations. And the job providers must publish ads in magazines, which is a cost effective activity.</a:t>
            </a:r>
            <a:endParaRPr lang="en-US">
              <a:cs typeface="Calibri"/>
            </a:endParaRPr>
          </a:p>
          <a:p>
            <a:pPr indent="-228600" algn="just">
              <a:lnSpc>
                <a:spcPct val="90000"/>
              </a:lnSpc>
              <a:spcAft>
                <a:spcPts val="600"/>
              </a:spcAft>
              <a:buFont typeface="Wingdings" panose="020B0604020202020204" pitchFamily="34" charset="0"/>
              <a:buChar char="Ø"/>
            </a:pPr>
            <a:r>
              <a:rPr lang="en-US" sz="2000" b="1" dirty="0">
                <a:latin typeface="Calibri"/>
                <a:cs typeface="Calibri"/>
              </a:rPr>
              <a:t>Even for appearing in primary selection, the job seekers need to go the organization, which is a time taking process.</a:t>
            </a:r>
          </a:p>
          <a:p>
            <a:pPr indent="-228600" algn="just">
              <a:lnSpc>
                <a:spcPct val="90000"/>
              </a:lnSpc>
              <a:spcAft>
                <a:spcPts val="600"/>
              </a:spcAft>
              <a:buFont typeface="Wingdings" panose="020B0604020202020204" pitchFamily="34" charset="0"/>
              <a:buChar char="Ø"/>
            </a:pPr>
            <a:r>
              <a:rPr lang="en-US" sz="2000" b="1" dirty="0">
                <a:latin typeface="Calibri"/>
                <a:cs typeface="Calibri"/>
              </a:rPr>
              <a:t>The organization need to facilitate huge crowd for selecting people, even for preliminary selection, which includes lot of man powe</a:t>
            </a:r>
            <a:r>
              <a:rPr lang="en-US" sz="2000" b="1" dirty="0">
                <a:latin typeface="Corbel"/>
              </a:rPr>
              <a:t>r</a:t>
            </a:r>
            <a:endParaRPr lang="en-US" sz="2000" b="1">
              <a:latin typeface="Corbel"/>
              <a:cs typeface="Calibri"/>
            </a:endParaRPr>
          </a:p>
          <a:p>
            <a:pPr indent="-228600" algn="just">
              <a:lnSpc>
                <a:spcPct val="90000"/>
              </a:lnSpc>
              <a:spcAft>
                <a:spcPts val="600"/>
              </a:spcAft>
              <a:buFont typeface="Wingdings" panose="020B0604020202020204" pitchFamily="34" charset="0"/>
              <a:buChar char="Ø"/>
            </a:pPr>
            <a:endParaRPr lang="en-US" sz="2000" b="1" dirty="0">
              <a:cs typeface="Calibri"/>
            </a:endParaRPr>
          </a:p>
        </p:txBody>
      </p:sp>
      <p:sp>
        <p:nvSpPr>
          <p:cNvPr id="9" name="Slide Number Placeholder 8">
            <a:extLst>
              <a:ext uri="{FF2B5EF4-FFF2-40B4-BE49-F238E27FC236}">
                <a16:creationId xmlns:a16="http://schemas.microsoft.com/office/drawing/2014/main" id="{CBEFF07F-FAEE-4EDA-A822-96C6B92C55DE}"/>
              </a:ext>
            </a:extLst>
          </p:cNvPr>
          <p:cNvSpPr>
            <a:spLocks noGrp="1"/>
          </p:cNvSpPr>
          <p:nvPr>
            <p:ph type="sldNum" sz="quarter" idx="11"/>
          </p:nvPr>
        </p:nvSpPr>
        <p:spPr>
          <a:xfrm>
            <a:off x="11025996" y="6356350"/>
            <a:ext cx="327804" cy="365125"/>
          </a:xfrm>
          <a:solidFill>
            <a:schemeClr val="tx1"/>
          </a:solidFill>
        </p:spPr>
        <p:txBody>
          <a:bodyPr vert="horz" lIns="91440" tIns="45720" rIns="91440" bIns="45720" rtlCol="0" anchor="ctr">
            <a:normAutofit/>
          </a:bodyPr>
          <a:lstStyle/>
          <a:p>
            <a:pPr algn="r">
              <a:lnSpc>
                <a:spcPct val="90000"/>
              </a:lnSpc>
              <a:spcAft>
                <a:spcPts val="600"/>
              </a:spcAft>
              <a:defRPr/>
            </a:pPr>
            <a:fld id="{B67B645E-C5E5-4727-B977-D372A0AA71D9}" type="slidenum">
              <a:rPr lang="en-US" sz="1200" dirty="0">
                <a:solidFill>
                  <a:schemeClr val="bg1"/>
                </a:solidFill>
                <a:latin typeface="Calibri" panose="020F0502020204030204"/>
              </a:rPr>
              <a:pPr algn="r">
                <a:lnSpc>
                  <a:spcPct val="90000"/>
                </a:lnSpc>
                <a:spcAft>
                  <a:spcPts val="600"/>
                </a:spcAft>
                <a:defRPr/>
              </a:pPr>
              <a:t>5</a:t>
            </a:fld>
            <a:endParaRPr lang="en-US" sz="1200" dirty="0">
              <a:solidFill>
                <a:schemeClr val="bg1"/>
              </a:solidFill>
              <a:latin typeface="Calibri" panose="020F0502020204030204"/>
              <a:cs typeface="Calibri" panose="020F0502020204030204"/>
            </a:endParaRPr>
          </a:p>
        </p:txBody>
      </p:sp>
    </p:spTree>
    <p:extLst>
      <p:ext uri="{BB962C8B-B14F-4D97-AF65-F5344CB8AC3E}">
        <p14:creationId xmlns:p14="http://schemas.microsoft.com/office/powerpoint/2010/main" val="3661020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ED61FF-98D7-468C-A710-A0E65FFCFDD7}"/>
              </a:ext>
            </a:extLst>
          </p:cNvPr>
          <p:cNvSpPr>
            <a:spLocks noGrp="1"/>
          </p:cNvSpPr>
          <p:nvPr>
            <p:ph type="title"/>
          </p:nvPr>
        </p:nvSpPr>
        <p:spPr>
          <a:xfrm>
            <a:off x="432000" y="432000"/>
            <a:ext cx="11300446" cy="1035849"/>
          </a:xfrm>
        </p:spPr>
        <p:txBody>
          <a:bodyPr/>
          <a:lstStyle/>
          <a:p>
            <a:r>
              <a:rPr lang="en-US" sz="4400" dirty="0">
                <a:solidFill>
                  <a:schemeClr val="tx1"/>
                </a:solidFill>
                <a:latin typeface="Century"/>
              </a:rPr>
              <a:t>The Problem</a:t>
            </a:r>
          </a:p>
        </p:txBody>
      </p:sp>
      <p:pic>
        <p:nvPicPr>
          <p:cNvPr id="41" name="Picture Placeholder 40" descr="Downward trend">
            <a:extLst>
              <a:ext uri="{FF2B5EF4-FFF2-40B4-BE49-F238E27FC236}">
                <a16:creationId xmlns:a16="http://schemas.microsoft.com/office/drawing/2014/main" id="{B811075A-E743-458A-83DD-C9C3924D79D2}"/>
              </a:ext>
            </a:extLst>
          </p:cNvPr>
          <p:cNvPicPr>
            <a:picLocks noGrp="1" noChangeAspect="1"/>
          </p:cNvPicPr>
          <p:nvPr>
            <p:ph type="pic" sz="quarter" idx="4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a:xfrm>
            <a:off x="1540538" y="2719813"/>
            <a:ext cx="621792" cy="621792"/>
          </a:xfrm>
        </p:spPr>
      </p:pic>
      <p:sp>
        <p:nvSpPr>
          <p:cNvPr id="5" name="Text Placeholder 4">
            <a:extLst>
              <a:ext uri="{FF2B5EF4-FFF2-40B4-BE49-F238E27FC236}">
                <a16:creationId xmlns:a16="http://schemas.microsoft.com/office/drawing/2014/main" id="{DB6638D4-E453-4BC4-A3A0-F3C51852BCF8}"/>
              </a:ext>
            </a:extLst>
          </p:cNvPr>
          <p:cNvSpPr>
            <a:spLocks noGrp="1"/>
          </p:cNvSpPr>
          <p:nvPr>
            <p:ph type="body" sz="quarter" idx="17"/>
          </p:nvPr>
        </p:nvSpPr>
        <p:spPr>
          <a:xfrm>
            <a:off x="1041434" y="3950115"/>
            <a:ext cx="1620000" cy="360000"/>
          </a:xfrm>
        </p:spPr>
        <p:txBody>
          <a:bodyPr/>
          <a:lstStyle/>
          <a:p>
            <a:r>
              <a:rPr lang="en-US" dirty="0"/>
              <a:t>Declining Market</a:t>
            </a:r>
          </a:p>
        </p:txBody>
      </p:sp>
      <p:pic>
        <p:nvPicPr>
          <p:cNvPr id="43" name="Picture Placeholder 42" descr="Coins">
            <a:extLst>
              <a:ext uri="{FF2B5EF4-FFF2-40B4-BE49-F238E27FC236}">
                <a16:creationId xmlns:a16="http://schemas.microsoft.com/office/drawing/2014/main" id="{869A15CA-3DF8-417D-B9D8-F994D15851BB}"/>
              </a:ext>
            </a:extLst>
          </p:cNvPr>
          <p:cNvPicPr>
            <a:picLocks noGrp="1" noChangeAspect="1"/>
          </p:cNvPicPr>
          <p:nvPr>
            <p:ph type="pic" sz="quarter" idx="47"/>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a:xfrm>
            <a:off x="3699108" y="2719813"/>
            <a:ext cx="621792" cy="621792"/>
          </a:xfrm>
        </p:spPr>
      </p:pic>
      <p:sp>
        <p:nvSpPr>
          <p:cNvPr id="9" name="Text Placeholder 8">
            <a:extLst>
              <a:ext uri="{FF2B5EF4-FFF2-40B4-BE49-F238E27FC236}">
                <a16:creationId xmlns:a16="http://schemas.microsoft.com/office/drawing/2014/main" id="{CEFFF724-CE30-4C63-A086-DF05C2777EC1}"/>
              </a:ext>
            </a:extLst>
          </p:cNvPr>
          <p:cNvSpPr>
            <a:spLocks noGrp="1"/>
          </p:cNvSpPr>
          <p:nvPr>
            <p:ph type="body" sz="quarter" idx="33"/>
          </p:nvPr>
        </p:nvSpPr>
        <p:spPr>
          <a:xfrm>
            <a:off x="3200004" y="3950115"/>
            <a:ext cx="1620000" cy="360000"/>
          </a:xfrm>
        </p:spPr>
        <p:txBody>
          <a:bodyPr/>
          <a:lstStyle/>
          <a:p>
            <a:r>
              <a:rPr lang="en-US" dirty="0"/>
              <a:t>Financial</a:t>
            </a:r>
          </a:p>
        </p:txBody>
      </p:sp>
      <p:pic>
        <p:nvPicPr>
          <p:cNvPr id="45" name="Picture Placeholder 44" descr="Handshake">
            <a:extLst>
              <a:ext uri="{FF2B5EF4-FFF2-40B4-BE49-F238E27FC236}">
                <a16:creationId xmlns:a16="http://schemas.microsoft.com/office/drawing/2014/main" id="{D18F8380-4F68-4979-BEC0-C897519AD437}"/>
              </a:ext>
            </a:extLst>
          </p:cNvPr>
          <p:cNvPicPr>
            <a:picLocks noGrp="1" noChangeAspect="1"/>
          </p:cNvPicPr>
          <p:nvPr>
            <p:ph type="pic" sz="quarter" idx="48"/>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p:blipFill>
        <p:spPr>
          <a:xfrm>
            <a:off x="5811492" y="2747521"/>
            <a:ext cx="621792" cy="621792"/>
          </a:xfrm>
        </p:spPr>
      </p:pic>
      <p:sp>
        <p:nvSpPr>
          <p:cNvPr id="12" name="Text Placeholder 11">
            <a:extLst>
              <a:ext uri="{FF2B5EF4-FFF2-40B4-BE49-F238E27FC236}">
                <a16:creationId xmlns:a16="http://schemas.microsoft.com/office/drawing/2014/main" id="{F2739695-B49F-491F-9573-F501246A7F48}"/>
              </a:ext>
            </a:extLst>
          </p:cNvPr>
          <p:cNvSpPr>
            <a:spLocks noGrp="1"/>
          </p:cNvSpPr>
          <p:nvPr>
            <p:ph type="body" sz="quarter" idx="35"/>
          </p:nvPr>
        </p:nvSpPr>
        <p:spPr>
          <a:xfrm>
            <a:off x="5312388" y="3950115"/>
            <a:ext cx="1620000" cy="360000"/>
          </a:xfrm>
        </p:spPr>
        <p:txBody>
          <a:bodyPr/>
          <a:lstStyle/>
          <a:p>
            <a:r>
              <a:rPr lang="en-US" dirty="0"/>
              <a:t>Trust</a:t>
            </a:r>
          </a:p>
        </p:txBody>
      </p:sp>
      <p:pic>
        <p:nvPicPr>
          <p:cNvPr id="47" name="Picture Placeholder 46" descr="Tag">
            <a:extLst>
              <a:ext uri="{FF2B5EF4-FFF2-40B4-BE49-F238E27FC236}">
                <a16:creationId xmlns:a16="http://schemas.microsoft.com/office/drawing/2014/main" id="{3B1C03DA-0209-4A1A-96AE-B3FF2B5F7533}"/>
              </a:ext>
            </a:extLst>
          </p:cNvPr>
          <p:cNvPicPr>
            <a:picLocks noGrp="1" noChangeAspect="1"/>
          </p:cNvPicPr>
          <p:nvPr>
            <p:ph type="pic" sz="quarter" idx="49"/>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a:fillRect/>
          </a:stretch>
        </p:blipFill>
        <p:spPr>
          <a:xfrm>
            <a:off x="7951588" y="2719813"/>
            <a:ext cx="621792" cy="621792"/>
          </a:xfrm>
        </p:spPr>
      </p:pic>
      <p:sp>
        <p:nvSpPr>
          <p:cNvPr id="15" name="Text Placeholder 14">
            <a:extLst>
              <a:ext uri="{FF2B5EF4-FFF2-40B4-BE49-F238E27FC236}">
                <a16:creationId xmlns:a16="http://schemas.microsoft.com/office/drawing/2014/main" id="{4C4406D0-E93A-4D4A-882C-3D100622979A}"/>
              </a:ext>
            </a:extLst>
          </p:cNvPr>
          <p:cNvSpPr>
            <a:spLocks noGrp="1"/>
          </p:cNvSpPr>
          <p:nvPr>
            <p:ph type="body" sz="quarter" idx="37"/>
          </p:nvPr>
        </p:nvSpPr>
        <p:spPr>
          <a:xfrm>
            <a:off x="7452484" y="3950115"/>
            <a:ext cx="1620000" cy="360000"/>
          </a:xfrm>
        </p:spPr>
        <p:txBody>
          <a:bodyPr/>
          <a:lstStyle/>
          <a:p>
            <a:r>
              <a:rPr lang="en-US" dirty="0"/>
              <a:t>Cost</a:t>
            </a:r>
          </a:p>
        </p:txBody>
      </p:sp>
      <p:pic>
        <p:nvPicPr>
          <p:cNvPr id="49" name="Picture Placeholder 48" descr="Bar chart">
            <a:extLst>
              <a:ext uri="{FF2B5EF4-FFF2-40B4-BE49-F238E27FC236}">
                <a16:creationId xmlns:a16="http://schemas.microsoft.com/office/drawing/2014/main" id="{B216FC82-4CDA-4982-85CF-C693A432A28E}"/>
              </a:ext>
            </a:extLst>
          </p:cNvPr>
          <p:cNvPicPr>
            <a:picLocks noGrp="1" noChangeAspect="1"/>
          </p:cNvPicPr>
          <p:nvPr>
            <p:ph type="pic" sz="quarter" idx="50"/>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a:fillRect/>
          </a:stretch>
        </p:blipFill>
        <p:spPr>
          <a:xfrm>
            <a:off x="10082448" y="2719813"/>
            <a:ext cx="621792" cy="621792"/>
          </a:xfrm>
        </p:spPr>
      </p:pic>
      <p:sp>
        <p:nvSpPr>
          <p:cNvPr id="18" name="Text Placeholder 17">
            <a:extLst>
              <a:ext uri="{FF2B5EF4-FFF2-40B4-BE49-F238E27FC236}">
                <a16:creationId xmlns:a16="http://schemas.microsoft.com/office/drawing/2014/main" id="{448350F0-9CCA-4F7C-98E8-BC7969FD399D}"/>
              </a:ext>
            </a:extLst>
          </p:cNvPr>
          <p:cNvSpPr>
            <a:spLocks noGrp="1"/>
          </p:cNvSpPr>
          <p:nvPr>
            <p:ph type="body" sz="quarter" idx="39"/>
          </p:nvPr>
        </p:nvSpPr>
        <p:spPr>
          <a:xfrm>
            <a:off x="9583344" y="3950115"/>
            <a:ext cx="1620000" cy="360000"/>
          </a:xfrm>
        </p:spPr>
        <p:txBody>
          <a:bodyPr/>
          <a:lstStyle/>
          <a:p>
            <a:r>
              <a:rPr lang="en-US" dirty="0"/>
              <a:t>Margins</a:t>
            </a:r>
          </a:p>
        </p:txBody>
      </p:sp>
      <p:sp>
        <p:nvSpPr>
          <p:cNvPr id="32" name="Slide Number Placeholder 31">
            <a:extLst>
              <a:ext uri="{FF2B5EF4-FFF2-40B4-BE49-F238E27FC236}">
                <a16:creationId xmlns:a16="http://schemas.microsoft.com/office/drawing/2014/main" id="{E612258B-809C-4937-88CC-45880B3C8264}"/>
              </a:ext>
            </a:extLst>
          </p:cNvPr>
          <p:cNvSpPr>
            <a:spLocks noGrp="1"/>
          </p:cNvSpPr>
          <p:nvPr>
            <p:ph type="sldNum" sz="quarter" idx="52"/>
          </p:nvPr>
        </p:nvSpPr>
        <p:spPr/>
        <p:txBody>
          <a:bodyPr/>
          <a:lstStyle/>
          <a:p>
            <a:fld id="{B67B645E-C5E5-4727-B977-D372A0AA71D9}" type="slidenum">
              <a:rPr lang="en-US" smtClean="0"/>
              <a:pPr/>
              <a:t>6</a:t>
            </a:fld>
            <a:endParaRPr lang="en-US" dirty="0"/>
          </a:p>
        </p:txBody>
      </p:sp>
    </p:spTree>
    <p:extLst>
      <p:ext uri="{BB962C8B-B14F-4D97-AF65-F5344CB8AC3E}">
        <p14:creationId xmlns:p14="http://schemas.microsoft.com/office/powerpoint/2010/main" val="27126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CAA4E-665D-43A4-B900-A849C2DFB92C}"/>
              </a:ext>
            </a:extLst>
          </p:cNvPr>
          <p:cNvSpPr>
            <a:spLocks noGrp="1"/>
          </p:cNvSpPr>
          <p:nvPr>
            <p:ph type="title"/>
          </p:nvPr>
        </p:nvSpPr>
        <p:spPr>
          <a:xfrm>
            <a:off x="317094" y="524055"/>
            <a:ext cx="5239412" cy="1043530"/>
          </a:xfrm>
        </p:spPr>
        <p:txBody>
          <a:bodyPr/>
          <a:lstStyle/>
          <a:p>
            <a:r>
              <a:rPr lang="en-US" sz="4000">
                <a:latin typeface="Century"/>
              </a:rPr>
              <a:t>PROPOSED  SYSTEM</a:t>
            </a:r>
          </a:p>
        </p:txBody>
      </p:sp>
      <p:sp>
        <p:nvSpPr>
          <p:cNvPr id="3" name="Text Placeholder 2">
            <a:extLst>
              <a:ext uri="{FF2B5EF4-FFF2-40B4-BE49-F238E27FC236}">
                <a16:creationId xmlns:a16="http://schemas.microsoft.com/office/drawing/2014/main" id="{4E130815-DBFE-4A9B-9738-40A4F2E21836}"/>
              </a:ext>
            </a:extLst>
          </p:cNvPr>
          <p:cNvSpPr>
            <a:spLocks noGrp="1"/>
          </p:cNvSpPr>
          <p:nvPr>
            <p:ph type="body" idx="1"/>
          </p:nvPr>
        </p:nvSpPr>
        <p:spPr>
          <a:xfrm>
            <a:off x="317094" y="1956114"/>
            <a:ext cx="4793714" cy="4469411"/>
          </a:xfrm>
        </p:spPr>
        <p:txBody>
          <a:bodyPr vert="horz" lIns="0" tIns="0" rIns="0" bIns="0" rtlCol="0" anchor="t">
            <a:noAutofit/>
          </a:bodyPr>
          <a:lstStyle/>
          <a:p>
            <a:pPr marL="342900" indent="-342900" algn="just">
              <a:buFont typeface="Wingdings" panose="020B0604020202020204" pitchFamily="34" charset="0"/>
              <a:buChar char="q"/>
            </a:pPr>
            <a:r>
              <a:rPr lang="en-US" sz="2200" b="0" cap="none" noProof="1">
                <a:latin typeface="Calibri"/>
                <a:ea typeface="+mn-lt"/>
                <a:cs typeface="+mn-lt"/>
              </a:rPr>
              <a:t>The proposed job portal system aims to create a dynamic platform facilitating seamless interaction between job seekers and recruiters.</a:t>
            </a:r>
            <a:endParaRPr lang="en-US" sz="2200" b="0" cap="none" dirty="0">
              <a:latin typeface="Calibri"/>
              <a:ea typeface="+mn-lt"/>
              <a:cs typeface="+mn-lt"/>
            </a:endParaRPr>
          </a:p>
          <a:p>
            <a:pPr marL="342900" indent="-342900" algn="just">
              <a:buFont typeface="Wingdings" panose="020B0604020202020204" pitchFamily="34" charset="0"/>
              <a:buChar char="q"/>
            </a:pPr>
            <a:r>
              <a:rPr lang="en-US" sz="2200" b="0" cap="none" noProof="1">
                <a:latin typeface="Calibri"/>
                <a:ea typeface="+mn-lt"/>
                <a:cs typeface="+mn-lt"/>
              </a:rPr>
              <a:t> With an intuitive user interface, job seekers can efficiently search for opportunities</a:t>
            </a:r>
            <a:endParaRPr lang="en-US" sz="2200" b="0" cap="none" dirty="0">
              <a:latin typeface="Calibri"/>
              <a:ea typeface="+mn-lt"/>
              <a:cs typeface="+mn-lt"/>
            </a:endParaRPr>
          </a:p>
          <a:p>
            <a:pPr marL="342900" indent="-342900" algn="just">
              <a:buFont typeface="Wingdings" panose="020B0604020202020204" pitchFamily="34" charset="0"/>
              <a:buChar char="q"/>
            </a:pPr>
            <a:r>
              <a:rPr lang="en-US" sz="2200" b="0" cap="none" noProof="1">
                <a:latin typeface="Calibri"/>
                <a:ea typeface="+mn-lt"/>
                <a:cs typeface="+mn-lt"/>
              </a:rPr>
              <a:t>The system prioritizes personalized experiences, incorporating features such as an application tracking system and advanced search functionalities</a:t>
            </a:r>
            <a:r>
              <a:rPr lang="en-US" sz="2200" b="0" cap="none" noProof="1">
                <a:ea typeface="+mn-lt"/>
                <a:cs typeface="+mn-lt"/>
              </a:rPr>
              <a:t>.</a:t>
            </a:r>
            <a:endParaRPr lang="en-US" sz="2200" b="0" cap="none" dirty="0">
              <a:cs typeface="Calibri"/>
            </a:endParaRPr>
          </a:p>
        </p:txBody>
      </p:sp>
      <p:sp>
        <p:nvSpPr>
          <p:cNvPr id="4" name="Slide Number Placeholder 3">
            <a:extLst>
              <a:ext uri="{FF2B5EF4-FFF2-40B4-BE49-F238E27FC236}">
                <a16:creationId xmlns:a16="http://schemas.microsoft.com/office/drawing/2014/main" id="{701A5D44-66B7-440E-B8AF-C1EE434FE296}"/>
              </a:ext>
            </a:extLst>
          </p:cNvPr>
          <p:cNvSpPr>
            <a:spLocks noGrp="1"/>
          </p:cNvSpPr>
          <p:nvPr>
            <p:ph type="sldNum" sz="quarter" idx="11"/>
          </p:nvPr>
        </p:nvSpPr>
        <p:spPr/>
        <p:txBody>
          <a:bodyPr/>
          <a:lstStyle/>
          <a:p>
            <a:fld id="{B67B645E-C5E5-4727-B977-D372A0AA71D9}" type="slidenum">
              <a:rPr lang="en-US" smtClean="0"/>
              <a:pPr/>
              <a:t>7</a:t>
            </a:fld>
            <a:endParaRPr lang="en-US" dirty="0"/>
          </a:p>
        </p:txBody>
      </p:sp>
      <p:pic>
        <p:nvPicPr>
          <p:cNvPr id="9" name="Picture Placeholder 8">
            <a:extLst>
              <a:ext uri="{FF2B5EF4-FFF2-40B4-BE49-F238E27FC236}">
                <a16:creationId xmlns:a16="http://schemas.microsoft.com/office/drawing/2014/main" id="{42799937-A44F-4FB1-A231-F54C02388DB3}"/>
              </a:ext>
            </a:extLst>
          </p:cNvPr>
          <p:cNvPicPr>
            <a:picLocks noGrp="1" noChangeAspect="1"/>
          </p:cNvPicPr>
          <p:nvPr>
            <p:ph type="pic" sz="quarter" idx="12"/>
          </p:nvPr>
        </p:nvPicPr>
        <p:blipFill rotWithShape="1">
          <a:blip r:embed="rId3"/>
          <a:srcRect l="4884" t="-1961" r="18509" b="1961"/>
          <a:stretch/>
        </p:blipFill>
        <p:spPr>
          <a:xfrm>
            <a:off x="7103110" y="1143920"/>
            <a:ext cx="4286142" cy="4404397"/>
          </a:xfrm>
        </p:spPr>
      </p:pic>
    </p:spTree>
    <p:extLst>
      <p:ext uri="{BB962C8B-B14F-4D97-AF65-F5344CB8AC3E}">
        <p14:creationId xmlns:p14="http://schemas.microsoft.com/office/powerpoint/2010/main" val="2791982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1C4EF-A0D3-2381-062F-403B5C2B578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CB97795-06A5-308C-F53D-2A56A2C5E596}"/>
              </a:ext>
            </a:extLst>
          </p:cNvPr>
          <p:cNvSpPr>
            <a:spLocks noGrp="1"/>
          </p:cNvSpPr>
          <p:nvPr>
            <p:ph type="ctrTitle"/>
          </p:nvPr>
        </p:nvSpPr>
        <p:spPr bwMode="gray">
          <a:xfrm>
            <a:off x="7083092" y="2932638"/>
            <a:ext cx="3863221" cy="1223207"/>
          </a:xfrm>
        </p:spPr>
        <p:txBody>
          <a:bodyPr/>
          <a:lstStyle/>
          <a:p>
            <a:r>
              <a:rPr lang="en-US" dirty="0"/>
              <a:t>Solution</a:t>
            </a:r>
          </a:p>
        </p:txBody>
      </p:sp>
      <p:pic>
        <p:nvPicPr>
          <p:cNvPr id="27" name="Picture Placeholder 26" descr="Teacher">
            <a:extLst>
              <a:ext uri="{FF2B5EF4-FFF2-40B4-BE49-F238E27FC236}">
                <a16:creationId xmlns:a16="http://schemas.microsoft.com/office/drawing/2014/main" id="{86DDE859-FCC9-1697-143D-5E67AD2D96F6}"/>
              </a:ext>
            </a:extLst>
          </p:cNvPr>
          <p:cNvPicPr>
            <a:picLocks noGrp="1" noChangeAspect="1"/>
          </p:cNvPicPr>
          <p:nvPr>
            <p:ph type="pic" sz="quarter" idx="45"/>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sp>
        <p:nvSpPr>
          <p:cNvPr id="6" name="Text Placeholder 5">
            <a:extLst>
              <a:ext uri="{FF2B5EF4-FFF2-40B4-BE49-F238E27FC236}">
                <a16:creationId xmlns:a16="http://schemas.microsoft.com/office/drawing/2014/main" id="{FAD388B7-9668-C003-4216-957F9B8004AB}"/>
              </a:ext>
            </a:extLst>
          </p:cNvPr>
          <p:cNvSpPr>
            <a:spLocks noGrp="1"/>
          </p:cNvSpPr>
          <p:nvPr>
            <p:ph type="body" sz="quarter" idx="17"/>
          </p:nvPr>
        </p:nvSpPr>
        <p:spPr/>
        <p:txBody>
          <a:bodyPr/>
          <a:lstStyle/>
          <a:p>
            <a:r>
              <a:rPr lang="en-US" dirty="0"/>
              <a:t>Prioritize</a:t>
            </a:r>
          </a:p>
        </p:txBody>
      </p:sp>
      <p:pic>
        <p:nvPicPr>
          <p:cNvPr id="29" name="Picture Placeholder 28" descr="Lecturer">
            <a:extLst>
              <a:ext uri="{FF2B5EF4-FFF2-40B4-BE49-F238E27FC236}">
                <a16:creationId xmlns:a16="http://schemas.microsoft.com/office/drawing/2014/main" id="{89CEF713-A9ED-978D-2D96-43ABD7BA5EAF}"/>
              </a:ext>
            </a:extLst>
          </p:cNvPr>
          <p:cNvPicPr>
            <a:picLocks noGrp="1" noChangeAspect="1"/>
          </p:cNvPicPr>
          <p:nvPr>
            <p:ph type="pic" sz="quarter" idx="47"/>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
        <p:nvSpPr>
          <p:cNvPr id="8" name="Text Placeholder 7">
            <a:extLst>
              <a:ext uri="{FF2B5EF4-FFF2-40B4-BE49-F238E27FC236}">
                <a16:creationId xmlns:a16="http://schemas.microsoft.com/office/drawing/2014/main" id="{6FF3E838-5538-946A-8E41-40AC49F7341D}"/>
              </a:ext>
            </a:extLst>
          </p:cNvPr>
          <p:cNvSpPr>
            <a:spLocks noGrp="1"/>
          </p:cNvSpPr>
          <p:nvPr>
            <p:ph type="body" sz="quarter" idx="33"/>
          </p:nvPr>
        </p:nvSpPr>
        <p:spPr/>
        <p:txBody>
          <a:bodyPr/>
          <a:lstStyle/>
          <a:p>
            <a:r>
              <a:rPr lang="en-US" dirty="0"/>
              <a:t>Authorize</a:t>
            </a:r>
          </a:p>
        </p:txBody>
      </p:sp>
      <p:pic>
        <p:nvPicPr>
          <p:cNvPr id="31" name="Picture Placeholder 30" descr="Coins">
            <a:extLst>
              <a:ext uri="{FF2B5EF4-FFF2-40B4-BE49-F238E27FC236}">
                <a16:creationId xmlns:a16="http://schemas.microsoft.com/office/drawing/2014/main" id="{D038CC16-9F04-0A62-7A13-121C4A2A7F2C}"/>
              </a:ext>
            </a:extLst>
          </p:cNvPr>
          <p:cNvPicPr>
            <a:picLocks noGrp="1" noChangeAspect="1"/>
          </p:cNvPicPr>
          <p:nvPr>
            <p:ph type="pic" sz="quarter" idx="48"/>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p:blipFill>
        <p:spPr/>
      </p:pic>
      <p:sp>
        <p:nvSpPr>
          <p:cNvPr id="10" name="Text Placeholder 9">
            <a:extLst>
              <a:ext uri="{FF2B5EF4-FFF2-40B4-BE49-F238E27FC236}">
                <a16:creationId xmlns:a16="http://schemas.microsoft.com/office/drawing/2014/main" id="{9ECD9C41-EC59-6B27-690D-A86F447F81F2}"/>
              </a:ext>
            </a:extLst>
          </p:cNvPr>
          <p:cNvSpPr>
            <a:spLocks noGrp="1"/>
          </p:cNvSpPr>
          <p:nvPr>
            <p:ph type="body" sz="quarter" idx="35"/>
          </p:nvPr>
        </p:nvSpPr>
        <p:spPr/>
        <p:txBody>
          <a:bodyPr vert="horz" lIns="0" tIns="0" rIns="0" bIns="0" rtlCol="0" anchor="t">
            <a:noAutofit/>
          </a:bodyPr>
          <a:lstStyle/>
          <a:p>
            <a:r>
              <a:rPr lang="en-US" dirty="0">
                <a:cs typeface="Calibri"/>
              </a:rPr>
              <a:t>TIME SAVING</a:t>
            </a:r>
          </a:p>
          <a:p>
            <a:endParaRPr lang="en-US" dirty="0">
              <a:cs typeface="Calibri"/>
            </a:endParaRPr>
          </a:p>
        </p:txBody>
      </p:sp>
      <p:sp>
        <p:nvSpPr>
          <p:cNvPr id="88" name="Slide Number Placeholder 87">
            <a:extLst>
              <a:ext uri="{FF2B5EF4-FFF2-40B4-BE49-F238E27FC236}">
                <a16:creationId xmlns:a16="http://schemas.microsoft.com/office/drawing/2014/main" id="{E78A9E0B-229B-64CE-91A6-CD347C55630F}"/>
              </a:ext>
            </a:extLst>
          </p:cNvPr>
          <p:cNvSpPr>
            <a:spLocks noGrp="1"/>
          </p:cNvSpPr>
          <p:nvPr>
            <p:ph type="sldNum" sz="quarter" idx="50"/>
          </p:nvPr>
        </p:nvSpPr>
        <p:spPr/>
        <p:txBody>
          <a:bodyPr/>
          <a:lstStyle/>
          <a:p>
            <a:pPr algn="ctr"/>
            <a:fld id="{B67B645E-C5E5-4727-B977-D372A0AA71D9}" type="slidenum">
              <a:rPr lang="en-US" smtClean="0"/>
              <a:pPr algn="ctr"/>
              <a:t>8</a:t>
            </a:fld>
            <a:endParaRPr lang="en-US" dirty="0"/>
          </a:p>
        </p:txBody>
      </p:sp>
    </p:spTree>
    <p:extLst>
      <p:ext uri="{BB962C8B-B14F-4D97-AF65-F5344CB8AC3E}">
        <p14:creationId xmlns:p14="http://schemas.microsoft.com/office/powerpoint/2010/main" val="1974949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chemeClr val="accent5">
              <a:lumMod val="7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DF5E3BD5-1051-4A50-9F18-DFC536C0E08E}"/>
              </a:ext>
            </a:extLst>
          </p:cNvPr>
          <p:cNvSpPr>
            <a:spLocks noGrp="1"/>
          </p:cNvSpPr>
          <p:nvPr>
            <p:ph type="ctrTitle"/>
          </p:nvPr>
        </p:nvSpPr>
        <p:spPr bwMode="gray">
          <a:xfrm>
            <a:off x="1028700" y="1967266"/>
            <a:ext cx="2628900" cy="2547257"/>
          </a:xfrm>
          <a:noFill/>
        </p:spPr>
        <p:txBody>
          <a:bodyPr vert="horz" lIns="91440" tIns="45720" rIns="91440" bIns="45720" rtlCol="0" anchor="ctr">
            <a:normAutofit/>
          </a:bodyPr>
          <a:lstStyle/>
          <a:p>
            <a:pPr algn="ctr"/>
            <a:r>
              <a:rPr lang="en-US" sz="2800" kern="1200">
                <a:solidFill>
                  <a:srgbClr val="FFFFFF"/>
                </a:solidFill>
                <a:latin typeface="+mj-lt"/>
                <a:ea typeface="+mj-ea"/>
                <a:cs typeface="+mj-cs"/>
              </a:rPr>
              <a:t>ARCHITECTURE</a:t>
            </a:r>
          </a:p>
        </p:txBody>
      </p:sp>
      <p:pic>
        <p:nvPicPr>
          <p:cNvPr id="11" name="Picture Placeholder 10">
            <a:extLst>
              <a:ext uri="{FF2B5EF4-FFF2-40B4-BE49-F238E27FC236}">
                <a16:creationId xmlns:a16="http://schemas.microsoft.com/office/drawing/2014/main" id="{70AAE794-2F38-416E-B928-BB5474A812D7}"/>
              </a:ext>
            </a:extLst>
          </p:cNvPr>
          <p:cNvPicPr>
            <a:picLocks noGrp="1" noChangeAspect="1"/>
          </p:cNvPicPr>
          <p:nvPr>
            <p:ph type="pic" sz="quarter" idx="10"/>
          </p:nvPr>
        </p:nvPicPr>
        <p:blipFill>
          <a:blip r:embed="rId3"/>
          <a:stretch>
            <a:fillRect/>
          </a:stretch>
        </p:blipFill>
        <p:spPr>
          <a:xfrm>
            <a:off x="4939848" y="298410"/>
            <a:ext cx="6886956" cy="5885041"/>
          </a:xfrm>
          <a:prstGeom prst="rect">
            <a:avLst/>
          </a:prstGeom>
          <a:ln w="88900" cap="sq" cmpd="thickThin">
            <a:solidFill>
              <a:srgbClr val="000000"/>
            </a:solidFill>
            <a:prstDash val="solid"/>
            <a:miter lim="800000"/>
          </a:ln>
          <a:effectLst>
            <a:innerShdw blurRad="76200">
              <a:srgbClr val="000000"/>
            </a:innerShdw>
          </a:effectLst>
        </p:spPr>
      </p:pic>
      <p:sp>
        <p:nvSpPr>
          <p:cNvPr id="2" name="Slide Number Placeholder 1">
            <a:extLst>
              <a:ext uri="{FF2B5EF4-FFF2-40B4-BE49-F238E27FC236}">
                <a16:creationId xmlns:a16="http://schemas.microsoft.com/office/drawing/2014/main" id="{28DBCB88-247D-49E4-8FCA-2BC56F1AE0E0}"/>
              </a:ext>
            </a:extLst>
          </p:cNvPr>
          <p:cNvSpPr>
            <a:spLocks noGrp="1"/>
          </p:cNvSpPr>
          <p:nvPr>
            <p:ph type="sldNum" sz="quarter" idx="15"/>
          </p:nvPr>
        </p:nvSpPr>
        <p:spPr>
          <a:xfrm>
            <a:off x="11034184" y="6356350"/>
            <a:ext cx="514349" cy="365125"/>
          </a:xfrm>
        </p:spPr>
        <p:txBody>
          <a:bodyPr vert="horz" lIns="91440" tIns="45720" rIns="91440" bIns="45720" rtlCol="0" anchor="ctr">
            <a:normAutofit/>
          </a:bodyPr>
          <a:lstStyle/>
          <a:p>
            <a:pPr algn="r">
              <a:lnSpc>
                <a:spcPct val="90000"/>
              </a:lnSpc>
              <a:spcAft>
                <a:spcPts val="600"/>
              </a:spcAft>
            </a:pPr>
            <a:fld id="{B67B645E-C5E5-4727-B977-D372A0AA71D9}" type="slidenum">
              <a:rPr lang="en-US" sz="1200" dirty="0"/>
              <a:pPr algn="r">
                <a:lnSpc>
                  <a:spcPct val="90000"/>
                </a:lnSpc>
                <a:spcAft>
                  <a:spcPts val="600"/>
                </a:spcAft>
              </a:pPr>
              <a:t>9</a:t>
            </a:fld>
            <a:endParaRPr lang="en-US" sz="1200" dirty="0"/>
          </a:p>
        </p:txBody>
      </p:sp>
    </p:spTree>
    <p:extLst>
      <p:ext uri="{BB962C8B-B14F-4D97-AF65-F5344CB8AC3E}">
        <p14:creationId xmlns:p14="http://schemas.microsoft.com/office/powerpoint/2010/main" val="3190245698"/>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ustom 18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a:spPr>
      <a:bodyPr rtlCol="0" anchor="ctr"/>
      <a:lstStyle>
        <a:defPPr algn="ctr">
          <a:defRPr>
            <a:solidFill>
              <a:schemeClr val="l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66835393_Blue spheres pitch deck_RVA_v5" id="{B31999E4-CF41-4147-9146-E7AA12BD45BB}" vid="{47A86861-C4F7-4F19-9461-7399990DDE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48C5FEF-6CA4-44CC-8E61-9E775B9B7835}">
  <ds:schemaRefs>
    <ds:schemaRef ds:uri="http://schemas.microsoft.com/sharepoint/v3/contenttype/forms"/>
  </ds:schemaRefs>
</ds:datastoreItem>
</file>

<file path=customXml/itemProps2.xml><?xml version="1.0" encoding="utf-8"?>
<ds:datastoreItem xmlns:ds="http://schemas.openxmlformats.org/officeDocument/2006/customXml" ds:itemID="{1B5C6C01-35C7-4561-8BAD-91E4FACA29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FCB7D79-A330-4BC9-A964-3F617D32A6D4}">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TF66835393</Template>
  <TotalTime>0</TotalTime>
  <Words>1225</Words>
  <Application>Microsoft Office PowerPoint</Application>
  <PresentationFormat>Widescreen</PresentationFormat>
  <Paragraphs>309</Paragraphs>
  <Slides>39</Slides>
  <Notes>12</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Office Theme</vt:lpstr>
      <vt:lpstr>JOB SEARCH PORTAL                     APP</vt:lpstr>
      <vt:lpstr>TABLE OF CONTENT</vt:lpstr>
      <vt:lpstr>INTRODUCTION</vt:lpstr>
      <vt:lpstr>LITRATURE  SURVEY</vt:lpstr>
      <vt:lpstr>EXISTING SYSTEM</vt:lpstr>
      <vt:lpstr>The Problem</vt:lpstr>
      <vt:lpstr>PROPOSED  SYSTEM</vt:lpstr>
      <vt:lpstr>Solution</vt:lpstr>
      <vt:lpstr>ARCHITECTURE</vt:lpstr>
      <vt:lpstr>System requirement</vt:lpstr>
      <vt:lpstr>Hardware Requirements</vt:lpstr>
      <vt:lpstr>Software Requirements</vt:lpstr>
      <vt:lpstr>Technology Used </vt:lpstr>
      <vt:lpstr>UML DAIGRAMS</vt:lpstr>
      <vt:lpstr>USE   CASE</vt:lpstr>
      <vt:lpstr>ACTIVITY DAIGRAM</vt:lpstr>
      <vt:lpstr>SEQUENCE DAIGRAM</vt:lpstr>
      <vt:lpstr>DATA FLOW DAIGRAM</vt:lpstr>
      <vt:lpstr>PowerPoint Presentation</vt:lpstr>
      <vt:lpstr>COMPONENT  DAIGRAM</vt:lpstr>
      <vt:lpstr>PowerPoint Presentation</vt:lpstr>
      <vt:lpstr>output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APPLICATIONS </vt:lpstr>
      <vt:lpstr>Features of android job search portal</vt:lpstr>
      <vt:lpstr>Advantages</vt:lpstr>
      <vt:lpstr>Future Enhancement</vt:lpstr>
      <vt:lpstr>CONCLUSION </vt:lpstr>
      <vt:lpstr>THANK  YOU</vt:lpstr>
      <vt:lpstr>Any queries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COVER TITLE</dc:title>
  <dc:creator/>
  <cp:lastModifiedBy/>
  <cp:revision>1653</cp:revision>
  <dcterms:created xsi:type="dcterms:W3CDTF">2024-01-25T14:33:12Z</dcterms:created>
  <dcterms:modified xsi:type="dcterms:W3CDTF">2024-06-13T02:13:29Z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